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rels" ContentType="application/vnd.openxmlformats-package.relationships+xml"/>
  <Default Extension="wmf" ContentType="image/x-wm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51" r:id="rId1"/>
  </p:sldMasterIdLst>
  <p:notesMasterIdLst>
    <p:notesMasterId r:id="rId51"/>
  </p:notesMasterIdLst>
  <p:handoutMasterIdLst>
    <p:handoutMasterId r:id="rId52"/>
  </p:handoutMasterIdLst>
  <p:sldIdLst>
    <p:sldId id="634" r:id="rId2"/>
    <p:sldId id="581" r:id="rId3"/>
    <p:sldId id="582" r:id="rId4"/>
    <p:sldId id="583" r:id="rId5"/>
    <p:sldId id="584" r:id="rId6"/>
    <p:sldId id="631" r:id="rId7"/>
    <p:sldId id="585" r:id="rId8"/>
    <p:sldId id="586" r:id="rId9"/>
    <p:sldId id="587" r:id="rId10"/>
    <p:sldId id="588" r:id="rId11"/>
    <p:sldId id="589" r:id="rId12"/>
    <p:sldId id="378" r:id="rId13"/>
    <p:sldId id="542" r:id="rId14"/>
    <p:sldId id="590" r:id="rId15"/>
    <p:sldId id="591" r:id="rId16"/>
    <p:sldId id="592" r:id="rId17"/>
    <p:sldId id="633" r:id="rId18"/>
    <p:sldId id="593" r:id="rId19"/>
    <p:sldId id="594" r:id="rId20"/>
    <p:sldId id="595" r:id="rId21"/>
    <p:sldId id="596" r:id="rId22"/>
    <p:sldId id="597" r:id="rId23"/>
    <p:sldId id="598" r:id="rId24"/>
    <p:sldId id="599" r:id="rId25"/>
    <p:sldId id="600" r:id="rId26"/>
    <p:sldId id="601" r:id="rId27"/>
    <p:sldId id="602" r:id="rId28"/>
    <p:sldId id="603" r:id="rId29"/>
    <p:sldId id="605" r:id="rId30"/>
    <p:sldId id="607" r:id="rId31"/>
    <p:sldId id="606" r:id="rId32"/>
    <p:sldId id="608" r:id="rId33"/>
    <p:sldId id="609" r:id="rId34"/>
    <p:sldId id="611" r:id="rId35"/>
    <p:sldId id="612" r:id="rId36"/>
    <p:sldId id="613" r:id="rId37"/>
    <p:sldId id="614" r:id="rId38"/>
    <p:sldId id="615" r:id="rId39"/>
    <p:sldId id="616" r:id="rId40"/>
    <p:sldId id="617" r:id="rId41"/>
    <p:sldId id="618" r:id="rId42"/>
    <p:sldId id="619" r:id="rId43"/>
    <p:sldId id="620" r:id="rId44"/>
    <p:sldId id="621" r:id="rId45"/>
    <p:sldId id="622" r:id="rId46"/>
    <p:sldId id="623" r:id="rId47"/>
    <p:sldId id="624" r:id="rId48"/>
    <p:sldId id="625" r:id="rId49"/>
    <p:sldId id="630" r:id="rId50"/>
  </p:sldIdLst>
  <p:sldSz cx="9144000" cy="6858000" type="screen4x3"/>
  <p:notesSz cx="6858000" cy="9144000"/>
  <p:defaultTextStyle>
    <a:defPPr>
      <a:defRPr lang="en-US"/>
    </a:defPPr>
    <a:lvl1pPr algn="l" rtl="0" fontAlgn="base">
      <a:spcBef>
        <a:spcPct val="0"/>
      </a:spcBef>
      <a:spcAft>
        <a:spcPct val="0"/>
      </a:spcAft>
      <a:defRPr sz="2400" b="1" kern="1200">
        <a:solidFill>
          <a:schemeClr val="tx1"/>
        </a:solidFill>
        <a:latin typeface="Times New Roman" charset="0"/>
        <a:ea typeface="ＭＳ Ｐゴシック" charset="0"/>
        <a:cs typeface="ＭＳ Ｐゴシック" charset="0"/>
      </a:defRPr>
    </a:lvl1pPr>
    <a:lvl2pPr marL="457200" algn="l" rtl="0" fontAlgn="base">
      <a:spcBef>
        <a:spcPct val="0"/>
      </a:spcBef>
      <a:spcAft>
        <a:spcPct val="0"/>
      </a:spcAft>
      <a:defRPr sz="2400" b="1" kern="1200">
        <a:solidFill>
          <a:schemeClr val="tx1"/>
        </a:solidFill>
        <a:latin typeface="Times New Roman" charset="0"/>
        <a:ea typeface="ＭＳ Ｐゴシック" charset="0"/>
        <a:cs typeface="ＭＳ Ｐゴシック" charset="0"/>
      </a:defRPr>
    </a:lvl2pPr>
    <a:lvl3pPr marL="914400" algn="l" rtl="0" fontAlgn="base">
      <a:spcBef>
        <a:spcPct val="0"/>
      </a:spcBef>
      <a:spcAft>
        <a:spcPct val="0"/>
      </a:spcAft>
      <a:defRPr sz="2400" b="1" kern="1200">
        <a:solidFill>
          <a:schemeClr val="tx1"/>
        </a:solidFill>
        <a:latin typeface="Times New Roman" charset="0"/>
        <a:ea typeface="ＭＳ Ｐゴシック" charset="0"/>
        <a:cs typeface="ＭＳ Ｐゴシック" charset="0"/>
      </a:defRPr>
    </a:lvl3pPr>
    <a:lvl4pPr marL="1371600" algn="l" rtl="0" fontAlgn="base">
      <a:spcBef>
        <a:spcPct val="0"/>
      </a:spcBef>
      <a:spcAft>
        <a:spcPct val="0"/>
      </a:spcAft>
      <a:defRPr sz="2400" b="1" kern="1200">
        <a:solidFill>
          <a:schemeClr val="tx1"/>
        </a:solidFill>
        <a:latin typeface="Times New Roman" charset="0"/>
        <a:ea typeface="ＭＳ Ｐゴシック" charset="0"/>
        <a:cs typeface="ＭＳ Ｐゴシック" charset="0"/>
      </a:defRPr>
    </a:lvl4pPr>
    <a:lvl5pPr marL="1828800" algn="l" rtl="0" fontAlgn="base">
      <a:spcBef>
        <a:spcPct val="0"/>
      </a:spcBef>
      <a:spcAft>
        <a:spcPct val="0"/>
      </a:spcAft>
      <a:defRPr sz="2400" b="1" kern="1200">
        <a:solidFill>
          <a:schemeClr val="tx1"/>
        </a:solidFill>
        <a:latin typeface="Times New Roman" charset="0"/>
        <a:ea typeface="ＭＳ Ｐゴシック" charset="0"/>
        <a:cs typeface="ＭＳ Ｐゴシック" charset="0"/>
      </a:defRPr>
    </a:lvl5pPr>
    <a:lvl6pPr marL="2286000" algn="l" defTabSz="457200" rtl="0" eaLnBrk="1" latinLnBrk="0" hangingPunct="1">
      <a:defRPr sz="2400" b="1" kern="1200">
        <a:solidFill>
          <a:schemeClr val="tx1"/>
        </a:solidFill>
        <a:latin typeface="Times New Roman" charset="0"/>
        <a:ea typeface="ＭＳ Ｐゴシック" charset="0"/>
        <a:cs typeface="ＭＳ Ｐゴシック" charset="0"/>
      </a:defRPr>
    </a:lvl6pPr>
    <a:lvl7pPr marL="2743200" algn="l" defTabSz="457200" rtl="0" eaLnBrk="1" latinLnBrk="0" hangingPunct="1">
      <a:defRPr sz="2400" b="1" kern="1200">
        <a:solidFill>
          <a:schemeClr val="tx1"/>
        </a:solidFill>
        <a:latin typeface="Times New Roman" charset="0"/>
        <a:ea typeface="ＭＳ Ｐゴシック" charset="0"/>
        <a:cs typeface="ＭＳ Ｐゴシック" charset="0"/>
      </a:defRPr>
    </a:lvl7pPr>
    <a:lvl8pPr marL="3200400" algn="l" defTabSz="457200" rtl="0" eaLnBrk="1" latinLnBrk="0" hangingPunct="1">
      <a:defRPr sz="2400" b="1" kern="1200">
        <a:solidFill>
          <a:schemeClr val="tx1"/>
        </a:solidFill>
        <a:latin typeface="Times New Roman" charset="0"/>
        <a:ea typeface="ＭＳ Ｐゴシック" charset="0"/>
        <a:cs typeface="ＭＳ Ｐゴシック" charset="0"/>
      </a:defRPr>
    </a:lvl8pPr>
    <a:lvl9pPr marL="3657600" algn="l" defTabSz="457200" rtl="0" eaLnBrk="1" latinLnBrk="0" hangingPunct="1">
      <a:defRPr sz="2400" b="1" kern="1200">
        <a:solidFill>
          <a:schemeClr val="tx1"/>
        </a:solidFill>
        <a:latin typeface="Times New Roman" charset="0"/>
        <a:ea typeface="ＭＳ Ｐゴシック" charset="0"/>
        <a:cs typeface="ＭＳ Ｐゴシック"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prnPr prnWhat="handouts6" clrMode="gray" frameSlides="1"/>
  <p:clrMru>
    <a:srgbClr val="660033"/>
    <a:srgbClr val="CC0066"/>
    <a:srgbClr val="000066"/>
    <a:srgbClr val="009A00"/>
    <a:srgbClr val="00FF00"/>
    <a:srgbClr val="0000FF"/>
    <a:srgbClr val="FF0000"/>
    <a:srgbClr val="93BDEC"/>
  </p:clrMru>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50" d="100"/>
          <a:sy n="50" d="100"/>
        </p:scale>
        <p:origin x="-1120" y="-11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512"/>
    </p:cViewPr>
  </p:sorterViewPr>
  <p:notesViewPr>
    <p:cSldViewPr>
      <p:cViewPr varScale="1">
        <p:scale>
          <a:sx n="83" d="100"/>
          <a:sy n="83" d="100"/>
        </p:scale>
        <p:origin x="-2200" y="152"/>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50" Type="http://schemas.openxmlformats.org/officeDocument/2006/relationships/slide" Target="slides/slide49.xml"/><Relationship Id="rId51" Type="http://schemas.openxmlformats.org/officeDocument/2006/relationships/notesMaster" Target="notesMasters/notesMaster1.xml"/><Relationship Id="rId52" Type="http://schemas.openxmlformats.org/officeDocument/2006/relationships/handoutMaster" Target="handoutMasters/handoutMaster1.xml"/><Relationship Id="rId53" Type="http://schemas.openxmlformats.org/officeDocument/2006/relationships/printerSettings" Target="printerSettings/printerSettings1.bin"/><Relationship Id="rId54" Type="http://schemas.openxmlformats.org/officeDocument/2006/relationships/presProps" Target="presProps.xml"/><Relationship Id="rId55" Type="http://schemas.openxmlformats.org/officeDocument/2006/relationships/viewProps" Target="viewProps.xml"/><Relationship Id="rId56" Type="http://schemas.openxmlformats.org/officeDocument/2006/relationships/theme" Target="theme/theme1.xml"/><Relationship Id="rId57" Type="http://schemas.openxmlformats.org/officeDocument/2006/relationships/tableStyles" Target="tableStyles.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55426"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0" hangingPunct="0">
              <a:defRPr sz="1200"/>
            </a:lvl1pPr>
          </a:lstStyle>
          <a:p>
            <a:endParaRPr lang="en-US"/>
          </a:p>
        </p:txBody>
      </p:sp>
      <p:sp>
        <p:nvSpPr>
          <p:cNvPr id="1255427" name="Rectangle 3"/>
          <p:cNvSpPr>
            <a:spLocks noGrp="1" noChangeArrowheads="1"/>
          </p:cNvSpPr>
          <p:nvPr>
            <p:ph type="dt" sz="quarter"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0" hangingPunct="0">
              <a:defRPr sz="1200"/>
            </a:lvl1pPr>
          </a:lstStyle>
          <a:p>
            <a:endParaRPr lang="en-US"/>
          </a:p>
        </p:txBody>
      </p:sp>
      <p:sp>
        <p:nvSpPr>
          <p:cNvPr id="1255428" name="Rectangle 4"/>
          <p:cNvSpPr>
            <a:spLocks noGrp="1" noChangeArrowheads="1"/>
          </p:cNvSpPr>
          <p:nvPr>
            <p:ph type="ftr" sz="quarter" idx="2"/>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0" hangingPunct="0">
              <a:defRPr sz="1200"/>
            </a:lvl1pPr>
          </a:lstStyle>
          <a:p>
            <a:endParaRPr lang="en-US"/>
          </a:p>
        </p:txBody>
      </p:sp>
      <p:sp>
        <p:nvSpPr>
          <p:cNvPr id="1255429" name="Rectangle 5"/>
          <p:cNvSpPr>
            <a:spLocks noGrp="1" noChangeArrowheads="1"/>
          </p:cNvSpPr>
          <p:nvPr>
            <p:ph type="sldNum" sz="quarter" idx="3"/>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0" hangingPunct="0">
              <a:defRPr sz="1200"/>
            </a:lvl1pPr>
          </a:lstStyle>
          <a:p>
            <a:fld id="{F5FC6B5B-2F6F-9042-83E7-9A2D74E74960}" type="slidenum">
              <a:rPr lang="en-US"/>
              <a:pPr/>
              <a:t>‹#›</a:t>
            </a:fld>
            <a:endParaRPr lang="en-US"/>
          </a:p>
        </p:txBody>
      </p:sp>
    </p:spTree>
    <p:extLst>
      <p:ext uri="{BB962C8B-B14F-4D97-AF65-F5344CB8AC3E}">
        <p14:creationId xmlns:p14="http://schemas.microsoft.com/office/powerpoint/2010/main" val="105941064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122"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0" hangingPunct="0">
              <a:defRPr sz="1200" b="0"/>
            </a:lvl1pPr>
          </a:lstStyle>
          <a:p>
            <a:endParaRPr lang="en-US"/>
          </a:p>
        </p:txBody>
      </p:sp>
      <p:sp>
        <p:nvSpPr>
          <p:cNvPr id="5123" name="Rectangle 3"/>
          <p:cNvSpPr>
            <a:spLocks noGrp="1" noChangeArrowheads="1"/>
          </p:cNvSpPr>
          <p:nvPr>
            <p:ph type="dt"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0" hangingPunct="0">
              <a:defRPr sz="1200" b="0"/>
            </a:lvl1pPr>
          </a:lstStyle>
          <a:p>
            <a:endParaRPr lang="en-US"/>
          </a:p>
        </p:txBody>
      </p:sp>
      <p:sp>
        <p:nvSpPr>
          <p:cNvPr id="14340"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5125" name="Rectangle 5"/>
          <p:cNvSpPr>
            <a:spLocks noGrp="1" noChangeArrowheads="1"/>
          </p:cNvSpPr>
          <p:nvPr>
            <p:ph type="body" sz="quarter" idx="3"/>
          </p:nvPr>
        </p:nvSpPr>
        <p:spPr bwMode="auto">
          <a:xfrm>
            <a:off x="914400" y="4343400"/>
            <a:ext cx="50292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126" name="Rectangle 6"/>
          <p:cNvSpPr>
            <a:spLocks noGrp="1" noChangeArrowheads="1"/>
          </p:cNvSpPr>
          <p:nvPr>
            <p:ph type="ftr" sz="quarter" idx="4"/>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0" hangingPunct="0">
              <a:defRPr sz="1200" b="0"/>
            </a:lvl1pPr>
          </a:lstStyle>
          <a:p>
            <a:endParaRPr lang="en-US"/>
          </a:p>
        </p:txBody>
      </p:sp>
      <p:sp>
        <p:nvSpPr>
          <p:cNvPr id="5127" name="Rectangle 7"/>
          <p:cNvSpPr>
            <a:spLocks noGrp="1" noChangeArrowheads="1"/>
          </p:cNvSpPr>
          <p:nvPr>
            <p:ph type="sldNum" sz="quarter" idx="5"/>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0" hangingPunct="0">
              <a:defRPr sz="1200" b="0"/>
            </a:lvl1pPr>
          </a:lstStyle>
          <a:p>
            <a:fld id="{098CC84E-BAA4-0545-97FB-759A08BE4D86}" type="slidenum">
              <a:rPr lang="en-US"/>
              <a:pPr/>
              <a:t>‹#›</a:t>
            </a:fld>
            <a:endParaRPr lang="en-US"/>
          </a:p>
        </p:txBody>
      </p:sp>
    </p:spTree>
    <p:extLst>
      <p:ext uri="{BB962C8B-B14F-4D97-AF65-F5344CB8AC3E}">
        <p14:creationId xmlns:p14="http://schemas.microsoft.com/office/powerpoint/2010/main" val="374813336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 charset="0"/>
        <a:ea typeface="ＭＳ Ｐゴシック" pitchFamily="-108" charset="-128"/>
        <a:cs typeface="ＭＳ Ｐゴシック" pitchFamily="-108" charset="-128"/>
      </a:defRPr>
    </a:lvl1pPr>
    <a:lvl2pPr marL="457200" algn="l" rtl="0" eaLnBrk="0" fontAlgn="base" hangingPunct="0">
      <a:spcBef>
        <a:spcPct val="30000"/>
      </a:spcBef>
      <a:spcAft>
        <a:spcPct val="0"/>
      </a:spcAft>
      <a:defRPr sz="1200" kern="1200">
        <a:solidFill>
          <a:schemeClr val="tx1"/>
        </a:solidFill>
        <a:latin typeface="Times New Roman" pitchFamily="1" charset="0"/>
        <a:ea typeface="ＭＳ Ｐゴシック" pitchFamily="-108" charset="-128"/>
        <a:cs typeface="+mn-cs"/>
      </a:defRPr>
    </a:lvl2pPr>
    <a:lvl3pPr marL="914400" algn="l" rtl="0" eaLnBrk="0" fontAlgn="base" hangingPunct="0">
      <a:spcBef>
        <a:spcPct val="30000"/>
      </a:spcBef>
      <a:spcAft>
        <a:spcPct val="0"/>
      </a:spcAft>
      <a:defRPr sz="1200" kern="1200">
        <a:solidFill>
          <a:schemeClr val="tx1"/>
        </a:solidFill>
        <a:latin typeface="Times New Roman" pitchFamily="1" charset="0"/>
        <a:ea typeface="ＭＳ Ｐゴシック" pitchFamily="-108" charset="-128"/>
        <a:cs typeface="+mn-cs"/>
      </a:defRPr>
    </a:lvl3pPr>
    <a:lvl4pPr marL="1371600" algn="l" rtl="0" eaLnBrk="0" fontAlgn="base" hangingPunct="0">
      <a:spcBef>
        <a:spcPct val="30000"/>
      </a:spcBef>
      <a:spcAft>
        <a:spcPct val="0"/>
      </a:spcAft>
      <a:defRPr sz="1200" kern="1200">
        <a:solidFill>
          <a:schemeClr val="tx1"/>
        </a:solidFill>
        <a:latin typeface="Times New Roman" pitchFamily="1" charset="0"/>
        <a:ea typeface="ＭＳ Ｐゴシック" pitchFamily="-108" charset="-128"/>
        <a:cs typeface="+mn-cs"/>
      </a:defRPr>
    </a:lvl4pPr>
    <a:lvl5pPr marL="1828800" algn="l" rtl="0" eaLnBrk="0" fontAlgn="base" hangingPunct="0">
      <a:spcBef>
        <a:spcPct val="30000"/>
      </a:spcBef>
      <a:spcAft>
        <a:spcPct val="0"/>
      </a:spcAft>
      <a:defRPr sz="1200" kern="1200">
        <a:solidFill>
          <a:schemeClr val="tx1"/>
        </a:solidFill>
        <a:latin typeface="Times New Roman" pitchFamily="1" charset="0"/>
        <a:ea typeface="ＭＳ Ｐゴシック" pitchFamily="-108" charset="-128"/>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6.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7.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8.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9.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0.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4.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5.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8.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b="1">
                <a:solidFill>
                  <a:schemeClr val="tx1"/>
                </a:solidFill>
                <a:latin typeface="Times New Roman" charset="0"/>
                <a:ea typeface="ＭＳ Ｐゴシック" charset="0"/>
                <a:cs typeface="ＭＳ Ｐゴシック" charset="0"/>
              </a:defRPr>
            </a:lvl1pPr>
            <a:lvl2pPr marL="37931725" indent="-37474525" eaLnBrk="0" hangingPunct="0">
              <a:defRPr sz="2400" b="1">
                <a:solidFill>
                  <a:schemeClr val="tx1"/>
                </a:solidFill>
                <a:latin typeface="Times New Roman" charset="0"/>
                <a:ea typeface="ＭＳ Ｐゴシック" charset="0"/>
              </a:defRPr>
            </a:lvl2pPr>
            <a:lvl3pPr eaLnBrk="0" hangingPunct="0">
              <a:defRPr sz="2400" b="1">
                <a:solidFill>
                  <a:schemeClr val="tx1"/>
                </a:solidFill>
                <a:latin typeface="Times New Roman" charset="0"/>
                <a:ea typeface="ＭＳ Ｐゴシック" charset="0"/>
              </a:defRPr>
            </a:lvl3pPr>
            <a:lvl4pPr eaLnBrk="0" hangingPunct="0">
              <a:defRPr sz="2400" b="1">
                <a:solidFill>
                  <a:schemeClr val="tx1"/>
                </a:solidFill>
                <a:latin typeface="Times New Roman" charset="0"/>
                <a:ea typeface="ＭＳ Ｐゴシック" charset="0"/>
              </a:defRPr>
            </a:lvl4pPr>
            <a:lvl5pPr eaLnBrk="0" hangingPunct="0">
              <a:defRPr sz="2400" b="1">
                <a:solidFill>
                  <a:schemeClr val="tx1"/>
                </a:solidFill>
                <a:latin typeface="Times New Roman" charset="0"/>
                <a:ea typeface="ＭＳ Ｐゴシック" charset="0"/>
              </a:defRPr>
            </a:lvl5pPr>
            <a:lvl6pPr marL="457200" eaLnBrk="0" fontAlgn="base" hangingPunct="0">
              <a:spcBef>
                <a:spcPct val="0"/>
              </a:spcBef>
              <a:spcAft>
                <a:spcPct val="0"/>
              </a:spcAft>
              <a:defRPr sz="2400" b="1">
                <a:solidFill>
                  <a:schemeClr val="tx1"/>
                </a:solidFill>
                <a:latin typeface="Times New Roman" charset="0"/>
                <a:ea typeface="ＭＳ Ｐゴシック" charset="0"/>
              </a:defRPr>
            </a:lvl6pPr>
            <a:lvl7pPr marL="914400" eaLnBrk="0" fontAlgn="base" hangingPunct="0">
              <a:spcBef>
                <a:spcPct val="0"/>
              </a:spcBef>
              <a:spcAft>
                <a:spcPct val="0"/>
              </a:spcAft>
              <a:defRPr sz="2400" b="1">
                <a:solidFill>
                  <a:schemeClr val="tx1"/>
                </a:solidFill>
                <a:latin typeface="Times New Roman" charset="0"/>
                <a:ea typeface="ＭＳ Ｐゴシック" charset="0"/>
              </a:defRPr>
            </a:lvl7pPr>
            <a:lvl8pPr marL="1371600" eaLnBrk="0" fontAlgn="base" hangingPunct="0">
              <a:spcBef>
                <a:spcPct val="0"/>
              </a:spcBef>
              <a:spcAft>
                <a:spcPct val="0"/>
              </a:spcAft>
              <a:defRPr sz="2400" b="1">
                <a:solidFill>
                  <a:schemeClr val="tx1"/>
                </a:solidFill>
                <a:latin typeface="Times New Roman" charset="0"/>
                <a:ea typeface="ＭＳ Ｐゴシック" charset="0"/>
              </a:defRPr>
            </a:lvl8pPr>
            <a:lvl9pPr marL="1828800" eaLnBrk="0" fontAlgn="base" hangingPunct="0">
              <a:spcBef>
                <a:spcPct val="0"/>
              </a:spcBef>
              <a:spcAft>
                <a:spcPct val="0"/>
              </a:spcAft>
              <a:defRPr sz="2400" b="1">
                <a:solidFill>
                  <a:schemeClr val="tx1"/>
                </a:solidFill>
                <a:latin typeface="Times New Roman" charset="0"/>
                <a:ea typeface="ＭＳ Ｐゴシック" charset="0"/>
              </a:defRPr>
            </a:lvl9pPr>
          </a:lstStyle>
          <a:p>
            <a:fld id="{B7DEF5FF-9081-3644-B35E-6750CDFAAABE}" type="slidenum">
              <a:rPr lang="en-US" sz="1200" b="0"/>
              <a:pPr/>
              <a:t>1</a:t>
            </a:fld>
            <a:endParaRPr lang="en-US" sz="1200" b="0"/>
          </a:p>
        </p:txBody>
      </p:sp>
      <p:sp>
        <p:nvSpPr>
          <p:cNvPr id="16387" name="Rectangle 2"/>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lIns="90488" tIns="44450" rIns="90488" bIns="44450"/>
          <a:lstStyle/>
          <a:p>
            <a:endParaRPr lang="en-US">
              <a:latin typeface="Times New Roman" charset="0"/>
              <a:ea typeface="ＭＳ Ｐゴシック" charset="0"/>
              <a:cs typeface="ＭＳ Ｐゴシック" charset="0"/>
            </a:endParaRPr>
          </a:p>
        </p:txBody>
      </p:sp>
      <p:sp>
        <p:nvSpPr>
          <p:cNvPr id="16388" name="Rectangle 3"/>
          <p:cNvSpPr>
            <a:spLocks noGrp="1" noRot="1" noChangeAspect="1" noChangeArrowheads="1" noTextEdit="1"/>
          </p:cNvSpPr>
          <p:nvPr>
            <p:ph type="sldImg"/>
          </p:nvPr>
        </p:nvSpPr>
        <p:spPr>
          <a:xfrm>
            <a:off x="1439863" y="3016250"/>
            <a:ext cx="4587875" cy="3441700"/>
          </a:xfrm>
          <a:ln w="12700" cap="flat">
            <a:solidFill>
              <a:schemeClr val="tx1"/>
            </a:solidFill>
          </a:ln>
        </p:spPr>
      </p:sp>
      <p:sp>
        <p:nvSpPr>
          <p:cNvPr id="16389" name="Rectangle 4"/>
          <p:cNvSpPr>
            <a:spLocks noChangeArrowheads="1"/>
          </p:cNvSpPr>
          <p:nvPr/>
        </p:nvSpPr>
        <p:spPr bwMode="auto">
          <a:xfrm>
            <a:off x="3365500" y="8496300"/>
            <a:ext cx="254000" cy="393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19050" tIns="26988" rIns="19050" bIns="26988"/>
          <a:lstStyle/>
          <a:p>
            <a:pPr eaLnBrk="0" hangingPunct="0">
              <a:lnSpc>
                <a:spcPts val="2100"/>
              </a:lnSpc>
            </a:pPr>
            <a:r>
              <a:rPr lang="en-US" sz="1800" b="0">
                <a:solidFill>
                  <a:srgbClr val="000000"/>
                </a:solidFill>
                <a:latin typeface="Arial" charset="0"/>
              </a:rPr>
              <a:t>1</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Slide Image Placeholder 1"/>
          <p:cNvSpPr>
            <a:spLocks noGrp="1" noRot="1" noChangeAspect="1"/>
          </p:cNvSpPr>
          <p:nvPr>
            <p:ph type="sldImg"/>
          </p:nvPr>
        </p:nvSpPr>
        <p:spPr>
          <a:xfrm>
            <a:off x="1150938" y="692150"/>
            <a:ext cx="4556125" cy="3416300"/>
          </a:xfrm>
          <a:ln/>
        </p:spPr>
      </p:sp>
      <p:sp>
        <p:nvSpPr>
          <p:cNvPr id="2253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smtClean="0">
                <a:latin typeface="Times New Roman" charset="0"/>
                <a:ea typeface="ＭＳ Ｐゴシック" charset="0"/>
                <a:cs typeface="ＭＳ Ｐゴシック" charset="0"/>
              </a:rPr>
              <a:t>https://</a:t>
            </a:r>
            <a:r>
              <a:rPr lang="en-US" dirty="0" err="1" smtClean="0">
                <a:latin typeface="Times New Roman" charset="0"/>
                <a:ea typeface="ＭＳ Ｐゴシック" charset="0"/>
                <a:cs typeface="ＭＳ Ｐゴシック" charset="0"/>
              </a:rPr>
              <a:t>www.ncbi.nlm.nih.gov</a:t>
            </a:r>
            <a:r>
              <a:rPr lang="en-US" dirty="0" smtClean="0">
                <a:latin typeface="Times New Roman" charset="0"/>
                <a:ea typeface="ＭＳ Ｐゴシック" charset="0"/>
                <a:cs typeface="ＭＳ Ｐゴシック" charset="0"/>
              </a:rPr>
              <a:t>/</a:t>
            </a:r>
            <a:r>
              <a:rPr lang="en-US" dirty="0" err="1" smtClean="0">
                <a:latin typeface="Times New Roman" charset="0"/>
                <a:ea typeface="ＭＳ Ｐゴシック" charset="0"/>
                <a:cs typeface="ＭＳ Ｐゴシック" charset="0"/>
              </a:rPr>
              <a:t>pmc</a:t>
            </a:r>
            <a:r>
              <a:rPr lang="en-US" dirty="0" smtClean="0">
                <a:latin typeface="Times New Roman" charset="0"/>
                <a:ea typeface="ＭＳ Ｐゴシック" charset="0"/>
                <a:cs typeface="ＭＳ Ｐゴシック" charset="0"/>
              </a:rPr>
              <a:t>/articles/PMC5309389/</a:t>
            </a:r>
          </a:p>
          <a:p>
            <a:r>
              <a:rPr lang="en-US" dirty="0" smtClean="0">
                <a:latin typeface="Times New Roman" charset="0"/>
                <a:ea typeface="ＭＳ Ｐゴシック" charset="0"/>
                <a:cs typeface="ＭＳ Ｐゴシック" charset="0"/>
              </a:rPr>
              <a:t>Choline is a water‐soluble B‐group vitamin, which humans must consume through their diet to remain healthy. Meat, eggs and yeast extract are great sources of choline, an essential component of cell membranes and also the precursor of the neurotransmitter acetylcholine (</a:t>
            </a:r>
            <a:r>
              <a:rPr lang="en-US" dirty="0" err="1" smtClean="0">
                <a:latin typeface="Times New Roman" charset="0"/>
                <a:ea typeface="ＭＳ Ｐゴシック" charset="0"/>
                <a:cs typeface="ＭＳ Ｐゴシック" charset="0"/>
              </a:rPr>
              <a:t>ACh</a:t>
            </a:r>
            <a:r>
              <a:rPr lang="en-US" dirty="0" smtClean="0">
                <a:latin typeface="Times New Roman" charset="0"/>
                <a:ea typeface="ＭＳ Ｐゴシック" charset="0"/>
                <a:cs typeface="ＭＳ Ｐゴシック" charset="0"/>
              </a:rPr>
              <a:t>). the ‘signal’ (the </a:t>
            </a:r>
            <a:r>
              <a:rPr lang="en-US" dirty="0" err="1" smtClean="0">
                <a:latin typeface="Times New Roman" charset="0"/>
                <a:ea typeface="ＭＳ Ｐゴシック" charset="0"/>
                <a:cs typeface="ＭＳ Ｐゴシック" charset="0"/>
              </a:rPr>
              <a:t>ACh</a:t>
            </a:r>
            <a:r>
              <a:rPr lang="en-US" dirty="0" smtClean="0">
                <a:latin typeface="Times New Roman" charset="0"/>
                <a:ea typeface="ＭＳ Ｐゴシック" charset="0"/>
                <a:cs typeface="ＭＳ Ｐゴシック" charset="0"/>
              </a:rPr>
              <a:t>) is terminated by the enzyme </a:t>
            </a:r>
            <a:r>
              <a:rPr lang="en-US" dirty="0" err="1" smtClean="0">
                <a:latin typeface="Times New Roman" charset="0"/>
                <a:ea typeface="ＭＳ Ｐゴシック" charset="0"/>
                <a:cs typeface="ＭＳ Ｐゴシック" charset="0"/>
              </a:rPr>
              <a:t>ACh</a:t>
            </a:r>
            <a:r>
              <a:rPr lang="en-US" dirty="0" smtClean="0">
                <a:latin typeface="Times New Roman" charset="0"/>
                <a:ea typeface="ＭＳ Ｐゴシック" charset="0"/>
                <a:cs typeface="ＭＳ Ｐゴシック" charset="0"/>
              </a:rPr>
              <a:t> esterase which hydrolyses </a:t>
            </a:r>
            <a:r>
              <a:rPr lang="en-US" dirty="0" err="1" smtClean="0">
                <a:latin typeface="Times New Roman" charset="0"/>
                <a:ea typeface="ＭＳ Ｐゴシック" charset="0"/>
                <a:cs typeface="ＭＳ Ｐゴシック" charset="0"/>
              </a:rPr>
              <a:t>ACh</a:t>
            </a:r>
            <a:r>
              <a:rPr lang="en-US" dirty="0" smtClean="0">
                <a:latin typeface="Times New Roman" charset="0"/>
                <a:ea typeface="ＭＳ Ｐゴシック" charset="0"/>
                <a:cs typeface="ＭＳ Ｐゴシック" charset="0"/>
              </a:rPr>
              <a:t> to choline and acetate. The beauty of this system is partly efficiency, because the choline and the acetate are rapidly (within seconds) recycled. </a:t>
            </a:r>
          </a:p>
          <a:p>
            <a:r>
              <a:rPr lang="en-US" dirty="0" smtClean="0">
                <a:latin typeface="Times New Roman" charset="0"/>
                <a:ea typeface="ＭＳ Ｐゴシック" charset="0"/>
                <a:cs typeface="ＭＳ Ｐゴシック" charset="0"/>
              </a:rPr>
              <a:t>http</a:t>
            </a:r>
            <a:r>
              <a:rPr lang="en-US" dirty="0">
                <a:latin typeface="Times New Roman" charset="0"/>
                <a:ea typeface="ＭＳ Ｐゴシック" charset="0"/>
                <a:cs typeface="ＭＳ Ｐゴシック" charset="0"/>
              </a:rPr>
              <a:t>://</a:t>
            </a:r>
            <a:r>
              <a:rPr lang="en-US" dirty="0" err="1">
                <a:latin typeface="Times New Roman" charset="0"/>
                <a:ea typeface="ＭＳ Ｐゴシック" charset="0"/>
                <a:cs typeface="ＭＳ Ｐゴシック" charset="0"/>
              </a:rPr>
              <a:t>www.rcsb.org</a:t>
            </a:r>
            <a:r>
              <a:rPr lang="en-US" dirty="0">
                <a:latin typeface="Times New Roman" charset="0"/>
                <a:ea typeface="ＭＳ Ｐゴシック" charset="0"/>
                <a:cs typeface="ＭＳ Ｐゴシック" charset="0"/>
              </a:rPr>
              <a:t>/</a:t>
            </a:r>
            <a:r>
              <a:rPr lang="en-US" dirty="0" err="1">
                <a:latin typeface="Times New Roman" charset="0"/>
                <a:ea typeface="ＭＳ Ｐゴシック" charset="0"/>
                <a:cs typeface="ＭＳ Ｐゴシック" charset="0"/>
              </a:rPr>
              <a:t>pdb</a:t>
            </a:r>
            <a:r>
              <a:rPr lang="en-US" dirty="0">
                <a:latin typeface="Times New Roman" charset="0"/>
                <a:ea typeface="ＭＳ Ｐゴシック" charset="0"/>
                <a:cs typeface="ＭＳ Ｐゴシック" charset="0"/>
              </a:rPr>
              <a:t>/explore/</a:t>
            </a:r>
            <a:r>
              <a:rPr lang="en-US" dirty="0" err="1">
                <a:latin typeface="Times New Roman" charset="0"/>
                <a:ea typeface="ＭＳ Ｐゴシック" charset="0"/>
                <a:cs typeface="ＭＳ Ｐゴシック" charset="0"/>
              </a:rPr>
              <a:t>jmol.do?structureId</a:t>
            </a:r>
            <a:r>
              <a:rPr lang="en-US" dirty="0">
                <a:latin typeface="Times New Roman" charset="0"/>
                <a:ea typeface="ＭＳ Ｐゴシック" charset="0"/>
                <a:cs typeface="ＭＳ Ｐゴシック" charset="0"/>
              </a:rPr>
              <a:t>=1CFJ&amp;bionumber=1</a:t>
            </a:r>
          </a:p>
          <a:p>
            <a:r>
              <a:rPr lang="en-US" dirty="0">
                <a:latin typeface="Times New Roman" charset="0"/>
                <a:ea typeface="ＭＳ Ｐゴシック" charset="0"/>
                <a:cs typeface="ＭＳ Ｐゴシック" charset="0"/>
              </a:rPr>
              <a:t>http://pdb101.rcsb.org/</a:t>
            </a:r>
            <a:r>
              <a:rPr lang="en-US" dirty="0" err="1">
                <a:latin typeface="Times New Roman" charset="0"/>
                <a:ea typeface="ＭＳ Ｐゴシック" charset="0"/>
                <a:cs typeface="ＭＳ Ｐゴシック" charset="0"/>
              </a:rPr>
              <a:t>motm</a:t>
            </a:r>
            <a:r>
              <a:rPr lang="en-US" dirty="0">
                <a:latin typeface="Times New Roman" charset="0"/>
                <a:ea typeface="ＭＳ Ｐゴシック" charset="0"/>
                <a:cs typeface="ＭＳ Ｐゴシック" charset="0"/>
              </a:rPr>
              <a:t>/54</a:t>
            </a:r>
          </a:p>
          <a:p>
            <a:endParaRPr lang="en-US" dirty="0">
              <a:latin typeface="Times New Roman" charset="0"/>
              <a:ea typeface="ＭＳ Ｐゴシック" charset="0"/>
              <a:cs typeface="ＭＳ Ｐゴシック" charset="0"/>
            </a:endParaRPr>
          </a:p>
          <a:p>
            <a:endParaRPr lang="en-US" dirty="0">
              <a:latin typeface="Times New Roman" charset="0"/>
              <a:ea typeface="ＭＳ Ｐゴシック" charset="0"/>
              <a:cs typeface="ＭＳ Ｐゴシック"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Slide Image Placeholder 1"/>
          <p:cNvSpPr>
            <a:spLocks noGrp="1" noRot="1" noChangeAspect="1"/>
          </p:cNvSpPr>
          <p:nvPr>
            <p:ph type="sldImg"/>
          </p:nvPr>
        </p:nvSpPr>
        <p:spPr>
          <a:xfrm>
            <a:off x="1150938" y="692150"/>
            <a:ext cx="4556125" cy="3416300"/>
          </a:xfrm>
          <a:ln/>
        </p:spPr>
      </p:sp>
      <p:sp>
        <p:nvSpPr>
          <p:cNvPr id="2457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Helvetica" charset="0"/>
                <a:ea typeface="ＭＳ Ｐゴシック" charset="0"/>
                <a:cs typeface="ＭＳ Ｐゴシック" charset="0"/>
              </a:rPr>
              <a:t>https://en.wikipedia.org/wiki/Tokyo_subway_sarin_attack</a:t>
            </a:r>
          </a:p>
          <a:p>
            <a:r>
              <a:rPr lang="en-US">
                <a:latin typeface="Helvetica" charset="0"/>
                <a:ea typeface="ＭＳ Ｐゴシック" charset="0"/>
                <a:cs typeface="ＭＳ Ｐゴシック" charset="0"/>
              </a:rPr>
              <a:t>https://www.thetimes.co.uk/article/sarin-gas-that-killed-thousands-in-damascus-is-from-assad-s-stockpiles-blf8vkwxr</a:t>
            </a:r>
          </a:p>
          <a:p>
            <a:r>
              <a:rPr lang="en-US">
                <a:latin typeface="Helvetica" charset="0"/>
                <a:ea typeface="ＭＳ Ｐゴシック" charset="0"/>
                <a:cs typeface="ＭＳ Ｐゴシック" charset="0"/>
              </a:rPr>
              <a:t>http://www.bbc.com/news/uk-43326734</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Slide Image Placeholder 1"/>
          <p:cNvSpPr>
            <a:spLocks noGrp="1" noRot="1" noChangeAspect="1"/>
          </p:cNvSpPr>
          <p:nvPr>
            <p:ph type="sldImg"/>
          </p:nvPr>
        </p:nvSpPr>
        <p:spPr>
          <a:xfrm>
            <a:off x="1150938" y="692150"/>
            <a:ext cx="4556125" cy="3416300"/>
          </a:xfrm>
          <a:ln/>
        </p:spPr>
      </p:sp>
      <p:sp>
        <p:nvSpPr>
          <p:cNvPr id="2662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Helvetica" charset="0"/>
                <a:ea typeface="ＭＳ Ｐゴシック" charset="0"/>
                <a:cs typeface="ＭＳ Ｐゴシック" charset="0"/>
              </a:rPr>
              <a:t>https://en.wikipedia.org/wiki/Tokyo_subway_sarin_attack</a:t>
            </a:r>
          </a:p>
          <a:p>
            <a:r>
              <a:rPr lang="en-US">
                <a:latin typeface="Helvetica" charset="0"/>
                <a:ea typeface="ＭＳ Ｐゴシック" charset="0"/>
                <a:cs typeface="ＭＳ Ｐゴシック" charset="0"/>
              </a:rPr>
              <a:t>https://www.thetimes.co.uk/article/sarin-gas-that-killed-thousands-in-damascus-is-from-assad-s-stockpiles-blf8vkwxr</a:t>
            </a:r>
          </a:p>
          <a:p>
            <a:r>
              <a:rPr lang="en-US">
                <a:latin typeface="Helvetica" charset="0"/>
                <a:ea typeface="ＭＳ Ｐゴシック" charset="0"/>
                <a:cs typeface="ＭＳ Ｐゴシック" charset="0"/>
              </a:rPr>
              <a:t>http://www.bbc.com/news/uk-43326734</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Slide Image Placeholder 1"/>
          <p:cNvSpPr>
            <a:spLocks noGrp="1" noRot="1" noChangeAspect="1"/>
          </p:cNvSpPr>
          <p:nvPr>
            <p:ph type="sldImg"/>
          </p:nvPr>
        </p:nvSpPr>
        <p:spPr>
          <a:xfrm>
            <a:off x="1150938" y="692150"/>
            <a:ext cx="4556125" cy="3416300"/>
          </a:xfrm>
          <a:ln/>
        </p:spPr>
      </p:sp>
      <p:sp>
        <p:nvSpPr>
          <p:cNvPr id="2867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Helvetica" charset="0"/>
                <a:ea typeface="ＭＳ Ｐゴシック" charset="0"/>
                <a:cs typeface="ＭＳ Ｐゴシック" charset="0"/>
              </a:rPr>
              <a:t>https://en.wikipedia.org/wiki/Tokyo_subway_sarin_attack</a:t>
            </a:r>
          </a:p>
          <a:p>
            <a:r>
              <a:rPr lang="en-US">
                <a:latin typeface="Helvetica" charset="0"/>
                <a:ea typeface="ＭＳ Ｐゴシック" charset="0"/>
                <a:cs typeface="ＭＳ Ｐゴシック" charset="0"/>
              </a:rPr>
              <a:t>https://www.thetimes.co.uk/article/sarin-gas-that-killed-thousands-in-damascus-is-from-assad-s-stockpiles-blf8vkwxr</a:t>
            </a:r>
          </a:p>
          <a:p>
            <a:r>
              <a:rPr lang="en-US">
                <a:latin typeface="Helvetica" charset="0"/>
                <a:ea typeface="ＭＳ Ｐゴシック" charset="0"/>
                <a:cs typeface="ＭＳ Ｐゴシック" charset="0"/>
              </a:rPr>
              <a:t>http://www.bbc.com/news/uk-43326734</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Rot="1" noChangeAspect="1" noChangeArrowheads="1" noTextEdit="1"/>
          </p:cNvSpPr>
          <p:nvPr>
            <p:ph type="sldImg"/>
          </p:nvPr>
        </p:nvSpPr>
        <p:spPr>
          <a:ln/>
        </p:spPr>
      </p:sp>
      <p:sp>
        <p:nvSpPr>
          <p:cNvPr id="3072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endParaRPr lang="en-US">
              <a:latin typeface="Arial" charset="0"/>
              <a:ea typeface="ＭＳ Ｐゴシック" charset="0"/>
              <a:cs typeface="ＭＳ Ｐゴシック"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p:cNvSpPr>
          <p:nvPr>
            <p:ph type="sldImg"/>
          </p:nvPr>
        </p:nvSpPr>
        <p:spPr>
          <a:ln/>
        </p:spPr>
      </p:sp>
      <p:sp>
        <p:nvSpPr>
          <p:cNvPr id="3481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New Roman" charset="0"/>
                <a:ea typeface="ＭＳ Ｐゴシック" charset="0"/>
                <a:cs typeface="ＭＳ Ｐゴシック" charset="0"/>
              </a:rPr>
              <a:t>http://www.sciencemag.org/news/2016/02/humans-mated-neandertals-much-earlier-and-more-frequently-thought</a:t>
            </a:r>
          </a:p>
        </p:txBody>
      </p:sp>
      <p:sp>
        <p:nvSpPr>
          <p:cNvPr id="3482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b="1">
                <a:solidFill>
                  <a:schemeClr val="tx1"/>
                </a:solidFill>
                <a:latin typeface="Times New Roman" charset="0"/>
                <a:ea typeface="ＭＳ Ｐゴシック" charset="0"/>
                <a:cs typeface="ＭＳ Ｐゴシック" charset="0"/>
              </a:defRPr>
            </a:lvl1pPr>
            <a:lvl2pPr marL="37931725" indent="-37474525" eaLnBrk="0" hangingPunct="0">
              <a:defRPr sz="2400" b="1">
                <a:solidFill>
                  <a:schemeClr val="tx1"/>
                </a:solidFill>
                <a:latin typeface="Times New Roman" charset="0"/>
                <a:ea typeface="ＭＳ Ｐゴシック" charset="0"/>
              </a:defRPr>
            </a:lvl2pPr>
            <a:lvl3pPr eaLnBrk="0" hangingPunct="0">
              <a:defRPr sz="2400" b="1">
                <a:solidFill>
                  <a:schemeClr val="tx1"/>
                </a:solidFill>
                <a:latin typeface="Times New Roman" charset="0"/>
                <a:ea typeface="ＭＳ Ｐゴシック" charset="0"/>
              </a:defRPr>
            </a:lvl3pPr>
            <a:lvl4pPr eaLnBrk="0" hangingPunct="0">
              <a:defRPr sz="2400" b="1">
                <a:solidFill>
                  <a:schemeClr val="tx1"/>
                </a:solidFill>
                <a:latin typeface="Times New Roman" charset="0"/>
                <a:ea typeface="ＭＳ Ｐゴシック" charset="0"/>
              </a:defRPr>
            </a:lvl4pPr>
            <a:lvl5pPr eaLnBrk="0" hangingPunct="0">
              <a:defRPr sz="2400" b="1">
                <a:solidFill>
                  <a:schemeClr val="tx1"/>
                </a:solidFill>
                <a:latin typeface="Times New Roman" charset="0"/>
                <a:ea typeface="ＭＳ Ｐゴシック" charset="0"/>
              </a:defRPr>
            </a:lvl5pPr>
            <a:lvl6pPr marL="457200" eaLnBrk="0" fontAlgn="base" hangingPunct="0">
              <a:spcBef>
                <a:spcPct val="0"/>
              </a:spcBef>
              <a:spcAft>
                <a:spcPct val="0"/>
              </a:spcAft>
              <a:defRPr sz="2400" b="1">
                <a:solidFill>
                  <a:schemeClr val="tx1"/>
                </a:solidFill>
                <a:latin typeface="Times New Roman" charset="0"/>
                <a:ea typeface="ＭＳ Ｐゴシック" charset="0"/>
              </a:defRPr>
            </a:lvl6pPr>
            <a:lvl7pPr marL="914400" eaLnBrk="0" fontAlgn="base" hangingPunct="0">
              <a:spcBef>
                <a:spcPct val="0"/>
              </a:spcBef>
              <a:spcAft>
                <a:spcPct val="0"/>
              </a:spcAft>
              <a:defRPr sz="2400" b="1">
                <a:solidFill>
                  <a:schemeClr val="tx1"/>
                </a:solidFill>
                <a:latin typeface="Times New Roman" charset="0"/>
                <a:ea typeface="ＭＳ Ｐゴシック" charset="0"/>
              </a:defRPr>
            </a:lvl7pPr>
            <a:lvl8pPr marL="1371600" eaLnBrk="0" fontAlgn="base" hangingPunct="0">
              <a:spcBef>
                <a:spcPct val="0"/>
              </a:spcBef>
              <a:spcAft>
                <a:spcPct val="0"/>
              </a:spcAft>
              <a:defRPr sz="2400" b="1">
                <a:solidFill>
                  <a:schemeClr val="tx1"/>
                </a:solidFill>
                <a:latin typeface="Times New Roman" charset="0"/>
                <a:ea typeface="ＭＳ Ｐゴシック" charset="0"/>
              </a:defRPr>
            </a:lvl8pPr>
            <a:lvl9pPr marL="1828800" eaLnBrk="0" fontAlgn="base" hangingPunct="0">
              <a:spcBef>
                <a:spcPct val="0"/>
              </a:spcBef>
              <a:spcAft>
                <a:spcPct val="0"/>
              </a:spcAft>
              <a:defRPr sz="2400" b="1">
                <a:solidFill>
                  <a:schemeClr val="tx1"/>
                </a:solidFill>
                <a:latin typeface="Times New Roman" charset="0"/>
                <a:ea typeface="ＭＳ Ｐゴシック" charset="0"/>
              </a:defRPr>
            </a:lvl9pPr>
          </a:lstStyle>
          <a:p>
            <a:fld id="{48531E0F-428C-E340-81A2-3E04494A8E3C}" type="slidenum">
              <a:rPr lang="en-US" sz="1200" b="0"/>
              <a:pPr/>
              <a:t>7</a:t>
            </a:fld>
            <a:endParaRPr lang="en-US" sz="1200" b="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Slide Image Placeholder 1"/>
          <p:cNvSpPr>
            <a:spLocks noGrp="1" noRot="1" noChangeAspect="1"/>
          </p:cNvSpPr>
          <p:nvPr>
            <p:ph type="sldImg"/>
          </p:nvPr>
        </p:nvSpPr>
        <p:spPr>
          <a:ln/>
        </p:spPr>
      </p:sp>
      <p:sp>
        <p:nvSpPr>
          <p:cNvPr id="3686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sz="1100">
                <a:latin typeface="Times New Roman" charset="0"/>
                <a:ea typeface="ＭＳ Ｐゴシック" charset="0"/>
                <a:cs typeface="ＭＳ Ｐゴシック" charset="0"/>
              </a:rPr>
              <a:t>Detailed chromosome descriptions, together with other biological resources, software, and instrumentation generated in the first seven years of the DOE Human Genome Program (HGP), are enabling researchers to begin focusing on their most challenging goal: Determining the sequence of DNA subunits (the bases A, T, C, G) found in the 24 different human chromosomes. Differences in DNA sequence underlie much of life's diversity. The image depicts the progress of human genome research, beginning with a microscopic view of a duplicated chromosome (left). Genome researchers begin with a very small chromosomal fragment (asterisk), using enzymes to cut it into the smaller pieces (red bars) required for DNA sequencing. Automated technology determines the DNA sequence of all or part of each fragment (graph with color-coded peaks). Another HGP goal is to identify the estimated 25,000 genes, which account for only about 5 percent of human DNA. Computer analysis of DNA sequences is one way investigators identify gene features in DNA sequences (solid line with tick marks). In a living cell, individual gene segments from DNA molecules are assembled into short-lived intermediary molecules (short red line), and the information is translated by the cell's machinery into three-dimensional proteins (black globular structure at right). All organisms are made up largely of proteins that provide the structural components and specialized enzymes required by cells and tissues. Public resources and technologies arising from the HGP and other genome efforts worldwide are laying the foundation for future explorations into the functions of each protein encoded by the genes. This research, which also will investigate how proteins work together in systems and pathways and react to external cues, will extend far into the future.</a:t>
            </a:r>
          </a:p>
        </p:txBody>
      </p:sp>
      <p:sp>
        <p:nvSpPr>
          <p:cNvPr id="3686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b="1">
                <a:solidFill>
                  <a:schemeClr val="tx1"/>
                </a:solidFill>
                <a:latin typeface="Times New Roman" charset="0"/>
                <a:ea typeface="ＭＳ Ｐゴシック" charset="0"/>
                <a:cs typeface="ＭＳ Ｐゴシック" charset="0"/>
              </a:defRPr>
            </a:lvl1pPr>
            <a:lvl2pPr marL="37931725" indent="-37474525" eaLnBrk="0" hangingPunct="0">
              <a:defRPr sz="2400" b="1">
                <a:solidFill>
                  <a:schemeClr val="tx1"/>
                </a:solidFill>
                <a:latin typeface="Times New Roman" charset="0"/>
                <a:ea typeface="ＭＳ Ｐゴシック" charset="0"/>
              </a:defRPr>
            </a:lvl2pPr>
            <a:lvl3pPr eaLnBrk="0" hangingPunct="0">
              <a:defRPr sz="2400" b="1">
                <a:solidFill>
                  <a:schemeClr val="tx1"/>
                </a:solidFill>
                <a:latin typeface="Times New Roman" charset="0"/>
                <a:ea typeface="ＭＳ Ｐゴシック" charset="0"/>
              </a:defRPr>
            </a:lvl3pPr>
            <a:lvl4pPr eaLnBrk="0" hangingPunct="0">
              <a:defRPr sz="2400" b="1">
                <a:solidFill>
                  <a:schemeClr val="tx1"/>
                </a:solidFill>
                <a:latin typeface="Times New Roman" charset="0"/>
                <a:ea typeface="ＭＳ Ｐゴシック" charset="0"/>
              </a:defRPr>
            </a:lvl4pPr>
            <a:lvl5pPr eaLnBrk="0" hangingPunct="0">
              <a:defRPr sz="2400" b="1">
                <a:solidFill>
                  <a:schemeClr val="tx1"/>
                </a:solidFill>
                <a:latin typeface="Times New Roman" charset="0"/>
                <a:ea typeface="ＭＳ Ｐゴシック" charset="0"/>
              </a:defRPr>
            </a:lvl5pPr>
            <a:lvl6pPr marL="457200" eaLnBrk="0" fontAlgn="base" hangingPunct="0">
              <a:spcBef>
                <a:spcPct val="0"/>
              </a:spcBef>
              <a:spcAft>
                <a:spcPct val="0"/>
              </a:spcAft>
              <a:defRPr sz="2400" b="1">
                <a:solidFill>
                  <a:schemeClr val="tx1"/>
                </a:solidFill>
                <a:latin typeface="Times New Roman" charset="0"/>
                <a:ea typeface="ＭＳ Ｐゴシック" charset="0"/>
              </a:defRPr>
            </a:lvl6pPr>
            <a:lvl7pPr marL="914400" eaLnBrk="0" fontAlgn="base" hangingPunct="0">
              <a:spcBef>
                <a:spcPct val="0"/>
              </a:spcBef>
              <a:spcAft>
                <a:spcPct val="0"/>
              </a:spcAft>
              <a:defRPr sz="2400" b="1">
                <a:solidFill>
                  <a:schemeClr val="tx1"/>
                </a:solidFill>
                <a:latin typeface="Times New Roman" charset="0"/>
                <a:ea typeface="ＭＳ Ｐゴシック" charset="0"/>
              </a:defRPr>
            </a:lvl7pPr>
            <a:lvl8pPr marL="1371600" eaLnBrk="0" fontAlgn="base" hangingPunct="0">
              <a:spcBef>
                <a:spcPct val="0"/>
              </a:spcBef>
              <a:spcAft>
                <a:spcPct val="0"/>
              </a:spcAft>
              <a:defRPr sz="2400" b="1">
                <a:solidFill>
                  <a:schemeClr val="tx1"/>
                </a:solidFill>
                <a:latin typeface="Times New Roman" charset="0"/>
                <a:ea typeface="ＭＳ Ｐゴシック" charset="0"/>
              </a:defRPr>
            </a:lvl8pPr>
            <a:lvl9pPr marL="1828800" eaLnBrk="0" fontAlgn="base" hangingPunct="0">
              <a:spcBef>
                <a:spcPct val="0"/>
              </a:spcBef>
              <a:spcAft>
                <a:spcPct val="0"/>
              </a:spcAft>
              <a:defRPr sz="2400" b="1">
                <a:solidFill>
                  <a:schemeClr val="tx1"/>
                </a:solidFill>
                <a:latin typeface="Times New Roman" charset="0"/>
                <a:ea typeface="ＭＳ Ｐゴシック" charset="0"/>
              </a:defRPr>
            </a:lvl9pPr>
          </a:lstStyle>
          <a:p>
            <a:fld id="{85B277A7-EBE7-2D47-951C-40BB57F6CFE5}" type="slidenum">
              <a:rPr lang="en-US" sz="1200" b="0"/>
              <a:pPr/>
              <a:t>8</a:t>
            </a:fld>
            <a:endParaRPr lang="en-US" sz="1200" b="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Slide Image Placeholder 1"/>
          <p:cNvSpPr>
            <a:spLocks noGrp="1" noRot="1" noChangeAspect="1" noTextEdit="1"/>
          </p:cNvSpPr>
          <p:nvPr>
            <p:ph type="sldImg"/>
          </p:nvPr>
        </p:nvSpPr>
        <p:spPr>
          <a:ln/>
        </p:spPr>
      </p:sp>
      <p:sp>
        <p:nvSpPr>
          <p:cNvPr id="3891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endParaRPr lang="en-US">
              <a:latin typeface="Times New Roman" charset="0"/>
              <a:ea typeface="ＭＳ Ｐゴシック" charset="0"/>
              <a:cs typeface="ＭＳ Ｐゴシック" charset="0"/>
            </a:endParaRPr>
          </a:p>
        </p:txBody>
      </p:sp>
      <p:sp>
        <p:nvSpPr>
          <p:cNvPr id="3891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b="1">
                <a:solidFill>
                  <a:schemeClr val="tx1"/>
                </a:solidFill>
                <a:latin typeface="Times New Roman" charset="0"/>
                <a:ea typeface="ＭＳ Ｐゴシック" charset="0"/>
                <a:cs typeface="ＭＳ Ｐゴシック" charset="0"/>
              </a:defRPr>
            </a:lvl1pPr>
            <a:lvl2pPr marL="37931725" indent="-37474525" eaLnBrk="0" hangingPunct="0">
              <a:defRPr sz="2400" b="1">
                <a:solidFill>
                  <a:schemeClr val="tx1"/>
                </a:solidFill>
                <a:latin typeface="Times New Roman" charset="0"/>
                <a:ea typeface="ＭＳ Ｐゴシック" charset="0"/>
              </a:defRPr>
            </a:lvl2pPr>
            <a:lvl3pPr eaLnBrk="0" hangingPunct="0">
              <a:defRPr sz="2400" b="1">
                <a:solidFill>
                  <a:schemeClr val="tx1"/>
                </a:solidFill>
                <a:latin typeface="Times New Roman" charset="0"/>
                <a:ea typeface="ＭＳ Ｐゴシック" charset="0"/>
              </a:defRPr>
            </a:lvl3pPr>
            <a:lvl4pPr eaLnBrk="0" hangingPunct="0">
              <a:defRPr sz="2400" b="1">
                <a:solidFill>
                  <a:schemeClr val="tx1"/>
                </a:solidFill>
                <a:latin typeface="Times New Roman" charset="0"/>
                <a:ea typeface="ＭＳ Ｐゴシック" charset="0"/>
              </a:defRPr>
            </a:lvl4pPr>
            <a:lvl5pPr eaLnBrk="0" hangingPunct="0">
              <a:defRPr sz="2400" b="1">
                <a:solidFill>
                  <a:schemeClr val="tx1"/>
                </a:solidFill>
                <a:latin typeface="Times New Roman" charset="0"/>
                <a:ea typeface="ＭＳ Ｐゴシック" charset="0"/>
              </a:defRPr>
            </a:lvl5pPr>
            <a:lvl6pPr marL="457200" eaLnBrk="0" fontAlgn="base" hangingPunct="0">
              <a:spcBef>
                <a:spcPct val="0"/>
              </a:spcBef>
              <a:spcAft>
                <a:spcPct val="0"/>
              </a:spcAft>
              <a:defRPr sz="2400" b="1">
                <a:solidFill>
                  <a:schemeClr val="tx1"/>
                </a:solidFill>
                <a:latin typeface="Times New Roman" charset="0"/>
                <a:ea typeface="ＭＳ Ｐゴシック" charset="0"/>
              </a:defRPr>
            </a:lvl6pPr>
            <a:lvl7pPr marL="914400" eaLnBrk="0" fontAlgn="base" hangingPunct="0">
              <a:spcBef>
                <a:spcPct val="0"/>
              </a:spcBef>
              <a:spcAft>
                <a:spcPct val="0"/>
              </a:spcAft>
              <a:defRPr sz="2400" b="1">
                <a:solidFill>
                  <a:schemeClr val="tx1"/>
                </a:solidFill>
                <a:latin typeface="Times New Roman" charset="0"/>
                <a:ea typeface="ＭＳ Ｐゴシック" charset="0"/>
              </a:defRPr>
            </a:lvl7pPr>
            <a:lvl8pPr marL="1371600" eaLnBrk="0" fontAlgn="base" hangingPunct="0">
              <a:spcBef>
                <a:spcPct val="0"/>
              </a:spcBef>
              <a:spcAft>
                <a:spcPct val="0"/>
              </a:spcAft>
              <a:defRPr sz="2400" b="1">
                <a:solidFill>
                  <a:schemeClr val="tx1"/>
                </a:solidFill>
                <a:latin typeface="Times New Roman" charset="0"/>
                <a:ea typeface="ＭＳ Ｐゴシック" charset="0"/>
              </a:defRPr>
            </a:lvl8pPr>
            <a:lvl9pPr marL="1828800" eaLnBrk="0" fontAlgn="base" hangingPunct="0">
              <a:spcBef>
                <a:spcPct val="0"/>
              </a:spcBef>
              <a:spcAft>
                <a:spcPct val="0"/>
              </a:spcAft>
              <a:defRPr sz="2400" b="1">
                <a:solidFill>
                  <a:schemeClr val="tx1"/>
                </a:solidFill>
                <a:latin typeface="Times New Roman" charset="0"/>
                <a:ea typeface="ＭＳ Ｐゴシック" charset="0"/>
              </a:defRPr>
            </a:lvl9pPr>
          </a:lstStyle>
          <a:p>
            <a:fld id="{E518C406-E454-1D40-BD49-A3F9AA3DC399}" type="slidenum">
              <a:rPr lang="en-US" sz="1200" b="0"/>
              <a:pPr/>
              <a:t>9</a:t>
            </a:fld>
            <a:endParaRPr lang="en-US" sz="1200" b="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Slide Image Placeholder 1"/>
          <p:cNvSpPr>
            <a:spLocks noGrp="1" noRot="1" noChangeAspect="1" noTextEdit="1"/>
          </p:cNvSpPr>
          <p:nvPr>
            <p:ph type="sldImg"/>
          </p:nvPr>
        </p:nvSpPr>
        <p:spPr>
          <a:ln/>
        </p:spPr>
      </p:sp>
      <p:sp>
        <p:nvSpPr>
          <p:cNvPr id="4096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endParaRPr lang="en-US">
              <a:latin typeface="Times New Roman" charset="0"/>
              <a:ea typeface="ＭＳ Ｐゴシック" charset="0"/>
              <a:cs typeface="ＭＳ Ｐゴシック" charset="0"/>
            </a:endParaRPr>
          </a:p>
        </p:txBody>
      </p:sp>
      <p:sp>
        <p:nvSpPr>
          <p:cNvPr id="4096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b="1">
                <a:solidFill>
                  <a:schemeClr val="tx1"/>
                </a:solidFill>
                <a:latin typeface="Times New Roman" charset="0"/>
                <a:ea typeface="ＭＳ Ｐゴシック" charset="0"/>
                <a:cs typeface="ＭＳ Ｐゴシック" charset="0"/>
              </a:defRPr>
            </a:lvl1pPr>
            <a:lvl2pPr marL="37931725" indent="-37474525" eaLnBrk="0" hangingPunct="0">
              <a:defRPr sz="2400" b="1">
                <a:solidFill>
                  <a:schemeClr val="tx1"/>
                </a:solidFill>
                <a:latin typeface="Times New Roman" charset="0"/>
                <a:ea typeface="ＭＳ Ｐゴシック" charset="0"/>
              </a:defRPr>
            </a:lvl2pPr>
            <a:lvl3pPr eaLnBrk="0" hangingPunct="0">
              <a:defRPr sz="2400" b="1">
                <a:solidFill>
                  <a:schemeClr val="tx1"/>
                </a:solidFill>
                <a:latin typeface="Times New Roman" charset="0"/>
                <a:ea typeface="ＭＳ Ｐゴシック" charset="0"/>
              </a:defRPr>
            </a:lvl3pPr>
            <a:lvl4pPr eaLnBrk="0" hangingPunct="0">
              <a:defRPr sz="2400" b="1">
                <a:solidFill>
                  <a:schemeClr val="tx1"/>
                </a:solidFill>
                <a:latin typeface="Times New Roman" charset="0"/>
                <a:ea typeface="ＭＳ Ｐゴシック" charset="0"/>
              </a:defRPr>
            </a:lvl4pPr>
            <a:lvl5pPr eaLnBrk="0" hangingPunct="0">
              <a:defRPr sz="2400" b="1">
                <a:solidFill>
                  <a:schemeClr val="tx1"/>
                </a:solidFill>
                <a:latin typeface="Times New Roman" charset="0"/>
                <a:ea typeface="ＭＳ Ｐゴシック" charset="0"/>
              </a:defRPr>
            </a:lvl5pPr>
            <a:lvl6pPr marL="457200" eaLnBrk="0" fontAlgn="base" hangingPunct="0">
              <a:spcBef>
                <a:spcPct val="0"/>
              </a:spcBef>
              <a:spcAft>
                <a:spcPct val="0"/>
              </a:spcAft>
              <a:defRPr sz="2400" b="1">
                <a:solidFill>
                  <a:schemeClr val="tx1"/>
                </a:solidFill>
                <a:latin typeface="Times New Roman" charset="0"/>
                <a:ea typeface="ＭＳ Ｐゴシック" charset="0"/>
              </a:defRPr>
            </a:lvl6pPr>
            <a:lvl7pPr marL="914400" eaLnBrk="0" fontAlgn="base" hangingPunct="0">
              <a:spcBef>
                <a:spcPct val="0"/>
              </a:spcBef>
              <a:spcAft>
                <a:spcPct val="0"/>
              </a:spcAft>
              <a:defRPr sz="2400" b="1">
                <a:solidFill>
                  <a:schemeClr val="tx1"/>
                </a:solidFill>
                <a:latin typeface="Times New Roman" charset="0"/>
                <a:ea typeface="ＭＳ Ｐゴシック" charset="0"/>
              </a:defRPr>
            </a:lvl7pPr>
            <a:lvl8pPr marL="1371600" eaLnBrk="0" fontAlgn="base" hangingPunct="0">
              <a:spcBef>
                <a:spcPct val="0"/>
              </a:spcBef>
              <a:spcAft>
                <a:spcPct val="0"/>
              </a:spcAft>
              <a:defRPr sz="2400" b="1">
                <a:solidFill>
                  <a:schemeClr val="tx1"/>
                </a:solidFill>
                <a:latin typeface="Times New Roman" charset="0"/>
                <a:ea typeface="ＭＳ Ｐゴシック" charset="0"/>
              </a:defRPr>
            </a:lvl8pPr>
            <a:lvl9pPr marL="1828800" eaLnBrk="0" fontAlgn="base" hangingPunct="0">
              <a:spcBef>
                <a:spcPct val="0"/>
              </a:spcBef>
              <a:spcAft>
                <a:spcPct val="0"/>
              </a:spcAft>
              <a:defRPr sz="2400" b="1">
                <a:solidFill>
                  <a:schemeClr val="tx1"/>
                </a:solidFill>
                <a:latin typeface="Times New Roman" charset="0"/>
                <a:ea typeface="ＭＳ Ｐゴシック" charset="0"/>
              </a:defRPr>
            </a:lvl9pPr>
          </a:lstStyle>
          <a:p>
            <a:fld id="{35B22383-8DAB-C548-816F-1EBC87DBFAB2}" type="slidenum">
              <a:rPr lang="en-US" sz="1200" b="0"/>
              <a:pPr/>
              <a:t>10</a:t>
            </a:fld>
            <a:endParaRPr lang="en-US" sz="1200" b="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Slide Image Placeholder 1"/>
          <p:cNvSpPr>
            <a:spLocks noGrp="1" noRot="1" noChangeAspect="1" noTextEdit="1"/>
          </p:cNvSpPr>
          <p:nvPr>
            <p:ph type="sldImg"/>
          </p:nvPr>
        </p:nvSpPr>
        <p:spPr>
          <a:ln/>
        </p:spPr>
      </p:sp>
      <p:sp>
        <p:nvSpPr>
          <p:cNvPr id="4301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endParaRPr lang="en-US">
              <a:latin typeface="Times New Roman" charset="0"/>
              <a:ea typeface="ＭＳ Ｐゴシック" charset="0"/>
              <a:cs typeface="ＭＳ Ｐゴシック" charset="0"/>
            </a:endParaRPr>
          </a:p>
        </p:txBody>
      </p:sp>
      <p:sp>
        <p:nvSpPr>
          <p:cNvPr id="4301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b="1">
                <a:solidFill>
                  <a:schemeClr val="tx1"/>
                </a:solidFill>
                <a:latin typeface="Times New Roman" charset="0"/>
                <a:ea typeface="ＭＳ Ｐゴシック" charset="0"/>
                <a:cs typeface="ＭＳ Ｐゴシック" charset="0"/>
              </a:defRPr>
            </a:lvl1pPr>
            <a:lvl2pPr marL="37931725" indent="-37474525" eaLnBrk="0" hangingPunct="0">
              <a:defRPr sz="2400" b="1">
                <a:solidFill>
                  <a:schemeClr val="tx1"/>
                </a:solidFill>
                <a:latin typeface="Times New Roman" charset="0"/>
                <a:ea typeface="ＭＳ Ｐゴシック" charset="0"/>
              </a:defRPr>
            </a:lvl2pPr>
            <a:lvl3pPr eaLnBrk="0" hangingPunct="0">
              <a:defRPr sz="2400" b="1">
                <a:solidFill>
                  <a:schemeClr val="tx1"/>
                </a:solidFill>
                <a:latin typeface="Times New Roman" charset="0"/>
                <a:ea typeface="ＭＳ Ｐゴシック" charset="0"/>
              </a:defRPr>
            </a:lvl3pPr>
            <a:lvl4pPr eaLnBrk="0" hangingPunct="0">
              <a:defRPr sz="2400" b="1">
                <a:solidFill>
                  <a:schemeClr val="tx1"/>
                </a:solidFill>
                <a:latin typeface="Times New Roman" charset="0"/>
                <a:ea typeface="ＭＳ Ｐゴシック" charset="0"/>
              </a:defRPr>
            </a:lvl4pPr>
            <a:lvl5pPr eaLnBrk="0" hangingPunct="0">
              <a:defRPr sz="2400" b="1">
                <a:solidFill>
                  <a:schemeClr val="tx1"/>
                </a:solidFill>
                <a:latin typeface="Times New Roman" charset="0"/>
                <a:ea typeface="ＭＳ Ｐゴシック" charset="0"/>
              </a:defRPr>
            </a:lvl5pPr>
            <a:lvl6pPr marL="457200" eaLnBrk="0" fontAlgn="base" hangingPunct="0">
              <a:spcBef>
                <a:spcPct val="0"/>
              </a:spcBef>
              <a:spcAft>
                <a:spcPct val="0"/>
              </a:spcAft>
              <a:defRPr sz="2400" b="1">
                <a:solidFill>
                  <a:schemeClr val="tx1"/>
                </a:solidFill>
                <a:latin typeface="Times New Roman" charset="0"/>
                <a:ea typeface="ＭＳ Ｐゴシック" charset="0"/>
              </a:defRPr>
            </a:lvl6pPr>
            <a:lvl7pPr marL="914400" eaLnBrk="0" fontAlgn="base" hangingPunct="0">
              <a:spcBef>
                <a:spcPct val="0"/>
              </a:spcBef>
              <a:spcAft>
                <a:spcPct val="0"/>
              </a:spcAft>
              <a:defRPr sz="2400" b="1">
                <a:solidFill>
                  <a:schemeClr val="tx1"/>
                </a:solidFill>
                <a:latin typeface="Times New Roman" charset="0"/>
                <a:ea typeface="ＭＳ Ｐゴシック" charset="0"/>
              </a:defRPr>
            </a:lvl7pPr>
            <a:lvl8pPr marL="1371600" eaLnBrk="0" fontAlgn="base" hangingPunct="0">
              <a:spcBef>
                <a:spcPct val="0"/>
              </a:spcBef>
              <a:spcAft>
                <a:spcPct val="0"/>
              </a:spcAft>
              <a:defRPr sz="2400" b="1">
                <a:solidFill>
                  <a:schemeClr val="tx1"/>
                </a:solidFill>
                <a:latin typeface="Times New Roman" charset="0"/>
                <a:ea typeface="ＭＳ Ｐゴシック" charset="0"/>
              </a:defRPr>
            </a:lvl8pPr>
            <a:lvl9pPr marL="1828800" eaLnBrk="0" fontAlgn="base" hangingPunct="0">
              <a:spcBef>
                <a:spcPct val="0"/>
              </a:spcBef>
              <a:spcAft>
                <a:spcPct val="0"/>
              </a:spcAft>
              <a:defRPr sz="2400" b="1">
                <a:solidFill>
                  <a:schemeClr val="tx1"/>
                </a:solidFill>
                <a:latin typeface="Times New Roman" charset="0"/>
                <a:ea typeface="ＭＳ Ｐゴシック" charset="0"/>
              </a:defRPr>
            </a:lvl9pPr>
          </a:lstStyle>
          <a:p>
            <a:fld id="{7AA0FE7B-2BFF-B74A-9026-9150C9B43059}" type="slidenum">
              <a:rPr lang="en-US" sz="1200" b="0"/>
              <a:pPr/>
              <a:t>11</a:t>
            </a:fld>
            <a:endParaRPr lang="en-US" sz="1200" b="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Slide Image Placeholder 1"/>
          <p:cNvSpPr>
            <a:spLocks noGrp="1" noRot="1" noChangeAspect="1" noTextEdit="1"/>
          </p:cNvSpPr>
          <p:nvPr>
            <p:ph type="sldImg"/>
          </p:nvPr>
        </p:nvSpPr>
        <p:spPr>
          <a:ln/>
        </p:spPr>
      </p:sp>
      <p:sp>
        <p:nvSpPr>
          <p:cNvPr id="12697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endParaRPr lang="en-US">
              <a:latin typeface="Times New Roman" charset="0"/>
              <a:ea typeface="ＭＳ Ｐゴシック" charset="0"/>
              <a:cs typeface="ＭＳ Ｐゴシック" charset="0"/>
            </a:endParaRPr>
          </a:p>
        </p:txBody>
      </p:sp>
      <p:sp>
        <p:nvSpPr>
          <p:cNvPr id="12698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b="1">
                <a:solidFill>
                  <a:schemeClr val="tx1"/>
                </a:solidFill>
                <a:latin typeface="Times New Roman" charset="0"/>
                <a:ea typeface="ＭＳ Ｐゴシック" charset="0"/>
                <a:cs typeface="ＭＳ Ｐゴシック" charset="0"/>
              </a:defRPr>
            </a:lvl1pPr>
            <a:lvl2pPr marL="37931725" indent="-37474525" eaLnBrk="0" hangingPunct="0">
              <a:defRPr sz="2400" b="1">
                <a:solidFill>
                  <a:schemeClr val="tx1"/>
                </a:solidFill>
                <a:latin typeface="Times New Roman" charset="0"/>
                <a:ea typeface="ＭＳ Ｐゴシック" charset="0"/>
              </a:defRPr>
            </a:lvl2pPr>
            <a:lvl3pPr eaLnBrk="0" hangingPunct="0">
              <a:defRPr sz="2400" b="1">
                <a:solidFill>
                  <a:schemeClr val="tx1"/>
                </a:solidFill>
                <a:latin typeface="Times New Roman" charset="0"/>
                <a:ea typeface="ＭＳ Ｐゴシック" charset="0"/>
              </a:defRPr>
            </a:lvl3pPr>
            <a:lvl4pPr eaLnBrk="0" hangingPunct="0">
              <a:defRPr sz="2400" b="1">
                <a:solidFill>
                  <a:schemeClr val="tx1"/>
                </a:solidFill>
                <a:latin typeface="Times New Roman" charset="0"/>
                <a:ea typeface="ＭＳ Ｐゴシック" charset="0"/>
              </a:defRPr>
            </a:lvl4pPr>
            <a:lvl5pPr eaLnBrk="0" hangingPunct="0">
              <a:defRPr sz="2400" b="1">
                <a:solidFill>
                  <a:schemeClr val="tx1"/>
                </a:solidFill>
                <a:latin typeface="Times New Roman" charset="0"/>
                <a:ea typeface="ＭＳ Ｐゴシック" charset="0"/>
              </a:defRPr>
            </a:lvl5pPr>
            <a:lvl6pPr marL="457200" eaLnBrk="0" fontAlgn="base" hangingPunct="0">
              <a:spcBef>
                <a:spcPct val="0"/>
              </a:spcBef>
              <a:spcAft>
                <a:spcPct val="0"/>
              </a:spcAft>
              <a:defRPr sz="2400" b="1">
                <a:solidFill>
                  <a:schemeClr val="tx1"/>
                </a:solidFill>
                <a:latin typeface="Times New Roman" charset="0"/>
                <a:ea typeface="ＭＳ Ｐゴシック" charset="0"/>
              </a:defRPr>
            </a:lvl6pPr>
            <a:lvl7pPr marL="914400" eaLnBrk="0" fontAlgn="base" hangingPunct="0">
              <a:spcBef>
                <a:spcPct val="0"/>
              </a:spcBef>
              <a:spcAft>
                <a:spcPct val="0"/>
              </a:spcAft>
              <a:defRPr sz="2400" b="1">
                <a:solidFill>
                  <a:schemeClr val="tx1"/>
                </a:solidFill>
                <a:latin typeface="Times New Roman" charset="0"/>
                <a:ea typeface="ＭＳ Ｐゴシック" charset="0"/>
              </a:defRPr>
            </a:lvl7pPr>
            <a:lvl8pPr marL="1371600" eaLnBrk="0" fontAlgn="base" hangingPunct="0">
              <a:spcBef>
                <a:spcPct val="0"/>
              </a:spcBef>
              <a:spcAft>
                <a:spcPct val="0"/>
              </a:spcAft>
              <a:defRPr sz="2400" b="1">
                <a:solidFill>
                  <a:schemeClr val="tx1"/>
                </a:solidFill>
                <a:latin typeface="Times New Roman" charset="0"/>
                <a:ea typeface="ＭＳ Ｐゴシック" charset="0"/>
              </a:defRPr>
            </a:lvl8pPr>
            <a:lvl9pPr marL="1828800" eaLnBrk="0" fontAlgn="base" hangingPunct="0">
              <a:spcBef>
                <a:spcPct val="0"/>
              </a:spcBef>
              <a:spcAft>
                <a:spcPct val="0"/>
              </a:spcAft>
              <a:defRPr sz="2400" b="1">
                <a:solidFill>
                  <a:schemeClr val="tx1"/>
                </a:solidFill>
                <a:latin typeface="Times New Roman" charset="0"/>
                <a:ea typeface="ＭＳ Ｐゴシック" charset="0"/>
              </a:defRPr>
            </a:lvl9pPr>
          </a:lstStyle>
          <a:p>
            <a:fld id="{3690D3B7-A77B-7646-8A80-B8A472A72851}" type="slidenum">
              <a:rPr lang="en-US" sz="1200" b="0"/>
              <a:pPr/>
              <a:t>12</a:t>
            </a:fld>
            <a:endParaRPr lang="en-US" sz="1200" b="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Slide Image Placeholder 1"/>
          <p:cNvSpPr>
            <a:spLocks noGrp="1" noRot="1" noChangeAspect="1" noTextEdit="1"/>
          </p:cNvSpPr>
          <p:nvPr>
            <p:ph type="sldImg"/>
          </p:nvPr>
        </p:nvSpPr>
        <p:spPr>
          <a:ln/>
        </p:spPr>
      </p:sp>
      <p:sp>
        <p:nvSpPr>
          <p:cNvPr id="4505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endParaRPr lang="en-US">
              <a:latin typeface="Times New Roman" charset="0"/>
              <a:ea typeface="ＭＳ Ｐゴシック" charset="0"/>
              <a:cs typeface="ＭＳ Ｐゴシック" charset="0"/>
            </a:endParaRPr>
          </a:p>
        </p:txBody>
      </p:sp>
      <p:sp>
        <p:nvSpPr>
          <p:cNvPr id="4506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b="1">
                <a:solidFill>
                  <a:schemeClr val="tx1"/>
                </a:solidFill>
                <a:latin typeface="Times New Roman" charset="0"/>
                <a:ea typeface="ＭＳ Ｐゴシック" charset="0"/>
                <a:cs typeface="ＭＳ Ｐゴシック" charset="0"/>
              </a:defRPr>
            </a:lvl1pPr>
            <a:lvl2pPr marL="37931725" indent="-37474525" eaLnBrk="0" hangingPunct="0">
              <a:defRPr sz="2400" b="1">
                <a:solidFill>
                  <a:schemeClr val="tx1"/>
                </a:solidFill>
                <a:latin typeface="Times New Roman" charset="0"/>
                <a:ea typeface="ＭＳ Ｐゴシック" charset="0"/>
              </a:defRPr>
            </a:lvl2pPr>
            <a:lvl3pPr eaLnBrk="0" hangingPunct="0">
              <a:defRPr sz="2400" b="1">
                <a:solidFill>
                  <a:schemeClr val="tx1"/>
                </a:solidFill>
                <a:latin typeface="Times New Roman" charset="0"/>
                <a:ea typeface="ＭＳ Ｐゴシック" charset="0"/>
              </a:defRPr>
            </a:lvl3pPr>
            <a:lvl4pPr eaLnBrk="0" hangingPunct="0">
              <a:defRPr sz="2400" b="1">
                <a:solidFill>
                  <a:schemeClr val="tx1"/>
                </a:solidFill>
                <a:latin typeface="Times New Roman" charset="0"/>
                <a:ea typeface="ＭＳ Ｐゴシック" charset="0"/>
              </a:defRPr>
            </a:lvl4pPr>
            <a:lvl5pPr eaLnBrk="0" hangingPunct="0">
              <a:defRPr sz="2400" b="1">
                <a:solidFill>
                  <a:schemeClr val="tx1"/>
                </a:solidFill>
                <a:latin typeface="Times New Roman" charset="0"/>
                <a:ea typeface="ＭＳ Ｐゴシック" charset="0"/>
              </a:defRPr>
            </a:lvl5pPr>
            <a:lvl6pPr marL="457200" eaLnBrk="0" fontAlgn="base" hangingPunct="0">
              <a:spcBef>
                <a:spcPct val="0"/>
              </a:spcBef>
              <a:spcAft>
                <a:spcPct val="0"/>
              </a:spcAft>
              <a:defRPr sz="2400" b="1">
                <a:solidFill>
                  <a:schemeClr val="tx1"/>
                </a:solidFill>
                <a:latin typeface="Times New Roman" charset="0"/>
                <a:ea typeface="ＭＳ Ｐゴシック" charset="0"/>
              </a:defRPr>
            </a:lvl6pPr>
            <a:lvl7pPr marL="914400" eaLnBrk="0" fontAlgn="base" hangingPunct="0">
              <a:spcBef>
                <a:spcPct val="0"/>
              </a:spcBef>
              <a:spcAft>
                <a:spcPct val="0"/>
              </a:spcAft>
              <a:defRPr sz="2400" b="1">
                <a:solidFill>
                  <a:schemeClr val="tx1"/>
                </a:solidFill>
                <a:latin typeface="Times New Roman" charset="0"/>
                <a:ea typeface="ＭＳ Ｐゴシック" charset="0"/>
              </a:defRPr>
            </a:lvl7pPr>
            <a:lvl8pPr marL="1371600" eaLnBrk="0" fontAlgn="base" hangingPunct="0">
              <a:spcBef>
                <a:spcPct val="0"/>
              </a:spcBef>
              <a:spcAft>
                <a:spcPct val="0"/>
              </a:spcAft>
              <a:defRPr sz="2400" b="1">
                <a:solidFill>
                  <a:schemeClr val="tx1"/>
                </a:solidFill>
                <a:latin typeface="Times New Roman" charset="0"/>
                <a:ea typeface="ＭＳ Ｐゴシック" charset="0"/>
              </a:defRPr>
            </a:lvl8pPr>
            <a:lvl9pPr marL="1828800" eaLnBrk="0" fontAlgn="base" hangingPunct="0">
              <a:spcBef>
                <a:spcPct val="0"/>
              </a:spcBef>
              <a:spcAft>
                <a:spcPct val="0"/>
              </a:spcAft>
              <a:defRPr sz="2400" b="1">
                <a:solidFill>
                  <a:schemeClr val="tx1"/>
                </a:solidFill>
                <a:latin typeface="Times New Roman" charset="0"/>
                <a:ea typeface="ＭＳ Ｐゴシック" charset="0"/>
              </a:defRPr>
            </a:lvl9pPr>
          </a:lstStyle>
          <a:p>
            <a:fld id="{D71E93C0-9E65-4B4A-94F7-161E83BF6F5A}" type="slidenum">
              <a:rPr lang="en-US" sz="1200" b="0"/>
              <a:pPr/>
              <a:t>14</a:t>
            </a:fld>
            <a:endParaRPr lang="en-US" sz="1200" b="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Slide Image Placeholder 1"/>
          <p:cNvSpPr>
            <a:spLocks noGrp="1" noRot="1" noChangeAspect="1" noTextEdit="1"/>
          </p:cNvSpPr>
          <p:nvPr>
            <p:ph type="sldImg"/>
          </p:nvPr>
        </p:nvSpPr>
        <p:spPr>
          <a:ln/>
        </p:spPr>
      </p:sp>
      <p:sp>
        <p:nvSpPr>
          <p:cNvPr id="4710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endParaRPr lang="en-US">
              <a:latin typeface="Times New Roman" charset="0"/>
              <a:ea typeface="ＭＳ Ｐゴシック" charset="0"/>
              <a:cs typeface="ＭＳ Ｐゴシック" charset="0"/>
            </a:endParaRPr>
          </a:p>
        </p:txBody>
      </p:sp>
      <p:sp>
        <p:nvSpPr>
          <p:cNvPr id="4710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b="1">
                <a:solidFill>
                  <a:schemeClr val="tx1"/>
                </a:solidFill>
                <a:latin typeface="Times New Roman" charset="0"/>
                <a:ea typeface="ＭＳ Ｐゴシック" charset="0"/>
                <a:cs typeface="ＭＳ Ｐゴシック" charset="0"/>
              </a:defRPr>
            </a:lvl1pPr>
            <a:lvl2pPr marL="37931725" indent="-37474525" eaLnBrk="0" hangingPunct="0">
              <a:defRPr sz="2400" b="1">
                <a:solidFill>
                  <a:schemeClr val="tx1"/>
                </a:solidFill>
                <a:latin typeface="Times New Roman" charset="0"/>
                <a:ea typeface="ＭＳ Ｐゴシック" charset="0"/>
              </a:defRPr>
            </a:lvl2pPr>
            <a:lvl3pPr eaLnBrk="0" hangingPunct="0">
              <a:defRPr sz="2400" b="1">
                <a:solidFill>
                  <a:schemeClr val="tx1"/>
                </a:solidFill>
                <a:latin typeface="Times New Roman" charset="0"/>
                <a:ea typeface="ＭＳ Ｐゴシック" charset="0"/>
              </a:defRPr>
            </a:lvl3pPr>
            <a:lvl4pPr eaLnBrk="0" hangingPunct="0">
              <a:defRPr sz="2400" b="1">
                <a:solidFill>
                  <a:schemeClr val="tx1"/>
                </a:solidFill>
                <a:latin typeface="Times New Roman" charset="0"/>
                <a:ea typeface="ＭＳ Ｐゴシック" charset="0"/>
              </a:defRPr>
            </a:lvl4pPr>
            <a:lvl5pPr eaLnBrk="0" hangingPunct="0">
              <a:defRPr sz="2400" b="1">
                <a:solidFill>
                  <a:schemeClr val="tx1"/>
                </a:solidFill>
                <a:latin typeface="Times New Roman" charset="0"/>
                <a:ea typeface="ＭＳ Ｐゴシック" charset="0"/>
              </a:defRPr>
            </a:lvl5pPr>
            <a:lvl6pPr marL="457200" eaLnBrk="0" fontAlgn="base" hangingPunct="0">
              <a:spcBef>
                <a:spcPct val="0"/>
              </a:spcBef>
              <a:spcAft>
                <a:spcPct val="0"/>
              </a:spcAft>
              <a:defRPr sz="2400" b="1">
                <a:solidFill>
                  <a:schemeClr val="tx1"/>
                </a:solidFill>
                <a:latin typeface="Times New Roman" charset="0"/>
                <a:ea typeface="ＭＳ Ｐゴシック" charset="0"/>
              </a:defRPr>
            </a:lvl6pPr>
            <a:lvl7pPr marL="914400" eaLnBrk="0" fontAlgn="base" hangingPunct="0">
              <a:spcBef>
                <a:spcPct val="0"/>
              </a:spcBef>
              <a:spcAft>
                <a:spcPct val="0"/>
              </a:spcAft>
              <a:defRPr sz="2400" b="1">
                <a:solidFill>
                  <a:schemeClr val="tx1"/>
                </a:solidFill>
                <a:latin typeface="Times New Roman" charset="0"/>
                <a:ea typeface="ＭＳ Ｐゴシック" charset="0"/>
              </a:defRPr>
            </a:lvl7pPr>
            <a:lvl8pPr marL="1371600" eaLnBrk="0" fontAlgn="base" hangingPunct="0">
              <a:spcBef>
                <a:spcPct val="0"/>
              </a:spcBef>
              <a:spcAft>
                <a:spcPct val="0"/>
              </a:spcAft>
              <a:defRPr sz="2400" b="1">
                <a:solidFill>
                  <a:schemeClr val="tx1"/>
                </a:solidFill>
                <a:latin typeface="Times New Roman" charset="0"/>
                <a:ea typeface="ＭＳ Ｐゴシック" charset="0"/>
              </a:defRPr>
            </a:lvl8pPr>
            <a:lvl9pPr marL="1828800" eaLnBrk="0" fontAlgn="base" hangingPunct="0">
              <a:spcBef>
                <a:spcPct val="0"/>
              </a:spcBef>
              <a:spcAft>
                <a:spcPct val="0"/>
              </a:spcAft>
              <a:defRPr sz="2400" b="1">
                <a:solidFill>
                  <a:schemeClr val="tx1"/>
                </a:solidFill>
                <a:latin typeface="Times New Roman" charset="0"/>
                <a:ea typeface="ＭＳ Ｐゴシック" charset="0"/>
              </a:defRPr>
            </a:lvl9pPr>
          </a:lstStyle>
          <a:p>
            <a:fld id="{F46D6A97-B4A0-2044-ADF5-85598959B719}" type="slidenum">
              <a:rPr lang="en-US" sz="1200" b="0"/>
              <a:pPr/>
              <a:t>15</a:t>
            </a:fld>
            <a:endParaRPr lang="en-US" sz="1200" b="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b="1">
                <a:solidFill>
                  <a:schemeClr val="tx1"/>
                </a:solidFill>
                <a:latin typeface="Times New Roman" charset="0"/>
                <a:ea typeface="ＭＳ Ｐゴシック" charset="0"/>
                <a:cs typeface="ＭＳ Ｐゴシック" charset="0"/>
              </a:defRPr>
            </a:lvl1pPr>
            <a:lvl2pPr marL="37931725" indent="-37474525" eaLnBrk="0" hangingPunct="0">
              <a:defRPr sz="2400" b="1">
                <a:solidFill>
                  <a:schemeClr val="tx1"/>
                </a:solidFill>
                <a:latin typeface="Times New Roman" charset="0"/>
                <a:ea typeface="ＭＳ Ｐゴシック" charset="0"/>
              </a:defRPr>
            </a:lvl2pPr>
            <a:lvl3pPr eaLnBrk="0" hangingPunct="0">
              <a:defRPr sz="2400" b="1">
                <a:solidFill>
                  <a:schemeClr val="tx1"/>
                </a:solidFill>
                <a:latin typeface="Times New Roman" charset="0"/>
                <a:ea typeface="ＭＳ Ｐゴシック" charset="0"/>
              </a:defRPr>
            </a:lvl3pPr>
            <a:lvl4pPr eaLnBrk="0" hangingPunct="0">
              <a:defRPr sz="2400" b="1">
                <a:solidFill>
                  <a:schemeClr val="tx1"/>
                </a:solidFill>
                <a:latin typeface="Times New Roman" charset="0"/>
                <a:ea typeface="ＭＳ Ｐゴシック" charset="0"/>
              </a:defRPr>
            </a:lvl4pPr>
            <a:lvl5pPr eaLnBrk="0" hangingPunct="0">
              <a:defRPr sz="2400" b="1">
                <a:solidFill>
                  <a:schemeClr val="tx1"/>
                </a:solidFill>
                <a:latin typeface="Times New Roman" charset="0"/>
                <a:ea typeface="ＭＳ Ｐゴシック" charset="0"/>
              </a:defRPr>
            </a:lvl5pPr>
            <a:lvl6pPr marL="457200" eaLnBrk="0" fontAlgn="base" hangingPunct="0">
              <a:spcBef>
                <a:spcPct val="0"/>
              </a:spcBef>
              <a:spcAft>
                <a:spcPct val="0"/>
              </a:spcAft>
              <a:defRPr sz="2400" b="1">
                <a:solidFill>
                  <a:schemeClr val="tx1"/>
                </a:solidFill>
                <a:latin typeface="Times New Roman" charset="0"/>
                <a:ea typeface="ＭＳ Ｐゴシック" charset="0"/>
              </a:defRPr>
            </a:lvl6pPr>
            <a:lvl7pPr marL="914400" eaLnBrk="0" fontAlgn="base" hangingPunct="0">
              <a:spcBef>
                <a:spcPct val="0"/>
              </a:spcBef>
              <a:spcAft>
                <a:spcPct val="0"/>
              </a:spcAft>
              <a:defRPr sz="2400" b="1">
                <a:solidFill>
                  <a:schemeClr val="tx1"/>
                </a:solidFill>
                <a:latin typeface="Times New Roman" charset="0"/>
                <a:ea typeface="ＭＳ Ｐゴシック" charset="0"/>
              </a:defRPr>
            </a:lvl7pPr>
            <a:lvl8pPr marL="1371600" eaLnBrk="0" fontAlgn="base" hangingPunct="0">
              <a:spcBef>
                <a:spcPct val="0"/>
              </a:spcBef>
              <a:spcAft>
                <a:spcPct val="0"/>
              </a:spcAft>
              <a:defRPr sz="2400" b="1">
                <a:solidFill>
                  <a:schemeClr val="tx1"/>
                </a:solidFill>
                <a:latin typeface="Times New Roman" charset="0"/>
                <a:ea typeface="ＭＳ Ｐゴシック" charset="0"/>
              </a:defRPr>
            </a:lvl8pPr>
            <a:lvl9pPr marL="1828800" eaLnBrk="0" fontAlgn="base" hangingPunct="0">
              <a:spcBef>
                <a:spcPct val="0"/>
              </a:spcBef>
              <a:spcAft>
                <a:spcPct val="0"/>
              </a:spcAft>
              <a:defRPr sz="2400" b="1">
                <a:solidFill>
                  <a:schemeClr val="tx1"/>
                </a:solidFill>
                <a:latin typeface="Times New Roman" charset="0"/>
                <a:ea typeface="ＭＳ Ｐゴシック" charset="0"/>
              </a:defRPr>
            </a:lvl9pPr>
          </a:lstStyle>
          <a:p>
            <a:fld id="{B0A6CBEB-8080-964A-B46D-4B4914D7BDD2}" type="slidenum">
              <a:rPr lang="en-US" sz="1200" b="0"/>
              <a:pPr/>
              <a:t>16</a:t>
            </a:fld>
            <a:endParaRPr lang="en-US" sz="1200" b="0"/>
          </a:p>
        </p:txBody>
      </p:sp>
      <p:sp>
        <p:nvSpPr>
          <p:cNvPr id="49155" name="Rectangle 2"/>
          <p:cNvSpPr>
            <a:spLocks noGrp="1" noRot="1" noChangeAspect="1" noChangeArrowheads="1" noTextEdit="1"/>
          </p:cNvSpPr>
          <p:nvPr>
            <p:ph type="sldImg"/>
          </p:nvPr>
        </p:nvSpPr>
        <p:spPr>
          <a:ln w="12700" cap="flat"/>
        </p:spPr>
      </p:sp>
      <p:sp>
        <p:nvSpPr>
          <p:cNvPr id="491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lIns="90488" tIns="44450" rIns="90488" bIns="44450"/>
          <a:lstStyle/>
          <a:p>
            <a:endParaRPr lang="en-US">
              <a:latin typeface="Times New Roman" charset="0"/>
              <a:ea typeface="ＭＳ Ｐゴシック" charset="0"/>
              <a:cs typeface="ＭＳ Ｐゴシック" charset="0"/>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b="1">
                <a:solidFill>
                  <a:schemeClr val="tx1"/>
                </a:solidFill>
                <a:latin typeface="Times New Roman" charset="0"/>
                <a:ea typeface="ＭＳ Ｐゴシック" charset="0"/>
                <a:cs typeface="ＭＳ Ｐゴシック" charset="0"/>
              </a:defRPr>
            </a:lvl1pPr>
            <a:lvl2pPr marL="37931725" indent="-37474525" eaLnBrk="0" hangingPunct="0">
              <a:defRPr sz="2400" b="1">
                <a:solidFill>
                  <a:schemeClr val="tx1"/>
                </a:solidFill>
                <a:latin typeface="Times New Roman" charset="0"/>
                <a:ea typeface="ＭＳ Ｐゴシック" charset="0"/>
              </a:defRPr>
            </a:lvl2pPr>
            <a:lvl3pPr eaLnBrk="0" hangingPunct="0">
              <a:defRPr sz="2400" b="1">
                <a:solidFill>
                  <a:schemeClr val="tx1"/>
                </a:solidFill>
                <a:latin typeface="Times New Roman" charset="0"/>
                <a:ea typeface="ＭＳ Ｐゴシック" charset="0"/>
              </a:defRPr>
            </a:lvl3pPr>
            <a:lvl4pPr eaLnBrk="0" hangingPunct="0">
              <a:defRPr sz="2400" b="1">
                <a:solidFill>
                  <a:schemeClr val="tx1"/>
                </a:solidFill>
                <a:latin typeface="Times New Roman" charset="0"/>
                <a:ea typeface="ＭＳ Ｐゴシック" charset="0"/>
              </a:defRPr>
            </a:lvl4pPr>
            <a:lvl5pPr eaLnBrk="0" hangingPunct="0">
              <a:defRPr sz="2400" b="1">
                <a:solidFill>
                  <a:schemeClr val="tx1"/>
                </a:solidFill>
                <a:latin typeface="Times New Roman" charset="0"/>
                <a:ea typeface="ＭＳ Ｐゴシック" charset="0"/>
              </a:defRPr>
            </a:lvl5pPr>
            <a:lvl6pPr marL="457200" eaLnBrk="0" fontAlgn="base" hangingPunct="0">
              <a:spcBef>
                <a:spcPct val="0"/>
              </a:spcBef>
              <a:spcAft>
                <a:spcPct val="0"/>
              </a:spcAft>
              <a:defRPr sz="2400" b="1">
                <a:solidFill>
                  <a:schemeClr val="tx1"/>
                </a:solidFill>
                <a:latin typeface="Times New Roman" charset="0"/>
                <a:ea typeface="ＭＳ Ｐゴシック" charset="0"/>
              </a:defRPr>
            </a:lvl6pPr>
            <a:lvl7pPr marL="914400" eaLnBrk="0" fontAlgn="base" hangingPunct="0">
              <a:spcBef>
                <a:spcPct val="0"/>
              </a:spcBef>
              <a:spcAft>
                <a:spcPct val="0"/>
              </a:spcAft>
              <a:defRPr sz="2400" b="1">
                <a:solidFill>
                  <a:schemeClr val="tx1"/>
                </a:solidFill>
                <a:latin typeface="Times New Roman" charset="0"/>
                <a:ea typeface="ＭＳ Ｐゴシック" charset="0"/>
              </a:defRPr>
            </a:lvl7pPr>
            <a:lvl8pPr marL="1371600" eaLnBrk="0" fontAlgn="base" hangingPunct="0">
              <a:spcBef>
                <a:spcPct val="0"/>
              </a:spcBef>
              <a:spcAft>
                <a:spcPct val="0"/>
              </a:spcAft>
              <a:defRPr sz="2400" b="1">
                <a:solidFill>
                  <a:schemeClr val="tx1"/>
                </a:solidFill>
                <a:latin typeface="Times New Roman" charset="0"/>
                <a:ea typeface="ＭＳ Ｐゴシック" charset="0"/>
              </a:defRPr>
            </a:lvl8pPr>
            <a:lvl9pPr marL="1828800" eaLnBrk="0" fontAlgn="base" hangingPunct="0">
              <a:spcBef>
                <a:spcPct val="0"/>
              </a:spcBef>
              <a:spcAft>
                <a:spcPct val="0"/>
              </a:spcAft>
              <a:defRPr sz="2400" b="1">
                <a:solidFill>
                  <a:schemeClr val="tx1"/>
                </a:solidFill>
                <a:latin typeface="Times New Roman" charset="0"/>
                <a:ea typeface="ＭＳ Ｐゴシック" charset="0"/>
              </a:defRPr>
            </a:lvl9pPr>
          </a:lstStyle>
          <a:p>
            <a:fld id="{54867AE3-C718-4043-9CFF-CED71DEB2FB4}" type="slidenum">
              <a:rPr lang="en-US" sz="1200" b="0"/>
              <a:pPr/>
              <a:t>18</a:t>
            </a:fld>
            <a:endParaRPr lang="en-US" sz="1200" b="0"/>
          </a:p>
        </p:txBody>
      </p:sp>
      <p:sp>
        <p:nvSpPr>
          <p:cNvPr id="51203" name="Rectangle 2"/>
          <p:cNvSpPr>
            <a:spLocks noGrp="1" noRot="1" noChangeAspect="1" noChangeArrowheads="1" noTextEdit="1"/>
          </p:cNvSpPr>
          <p:nvPr>
            <p:ph type="sldImg"/>
          </p:nvPr>
        </p:nvSpPr>
        <p:spPr>
          <a:solidFill>
            <a:srgbClr val="FFFFFF"/>
          </a:solidFill>
          <a:ln/>
        </p:spPr>
      </p:sp>
      <p:sp>
        <p:nvSpPr>
          <p:cNvPr id="51204" name="Rectangle 3"/>
          <p:cNvSpPr>
            <a:spLocks noGrp="1" noChangeArrowheads="1"/>
          </p:cNvSpPr>
          <p:nvPr>
            <p:ph type="body" idx="1"/>
          </p:nvPr>
        </p:nvSpPr>
        <p:spPr>
          <a:solidFill>
            <a:srgbClr val="FFFFFF"/>
          </a:solidFill>
          <a:ln>
            <a:solidFill>
              <a:srgbClr val="000000"/>
            </a:solidFill>
          </a:ln>
        </p:spPr>
        <p:txBody>
          <a:bodyPr/>
          <a:lstStyle/>
          <a:p>
            <a:pPr>
              <a:buFontTx/>
              <a:buChar char="•"/>
            </a:pPr>
            <a:r>
              <a:rPr lang="en-US">
                <a:latin typeface="Times New Roman" charset="0"/>
                <a:ea typeface="ＭＳ Ｐゴシック" charset="0"/>
                <a:cs typeface="ＭＳ Ｐゴシック" charset="0"/>
              </a:rPr>
              <a:t>       Catalysis - can increase reaction rates by factors of 10 </a:t>
            </a:r>
            <a:r>
              <a:rPr lang="en-US" baseline="30000">
                <a:latin typeface="Times New Roman" charset="0"/>
                <a:ea typeface="ＭＳ Ｐゴシック" charset="0"/>
                <a:cs typeface="ＭＳ Ｐゴシック" charset="0"/>
              </a:rPr>
              <a:t>6</a:t>
            </a:r>
            <a:r>
              <a:rPr lang="en-US">
                <a:latin typeface="Times New Roman" charset="0"/>
                <a:ea typeface="ＭＳ Ｐゴシック" charset="0"/>
                <a:cs typeface="ＭＳ Ｐゴシック" charset="0"/>
              </a:rPr>
              <a:t> to 10 </a:t>
            </a:r>
            <a:r>
              <a:rPr lang="en-US" baseline="30000">
                <a:latin typeface="Times New Roman" charset="0"/>
                <a:ea typeface="ＭＳ Ｐゴシック" charset="0"/>
                <a:cs typeface="ＭＳ Ｐゴシック" charset="0"/>
              </a:rPr>
              <a:t>12</a:t>
            </a:r>
            <a:r>
              <a:rPr lang="en-US">
                <a:latin typeface="Times New Roman" charset="0"/>
                <a:ea typeface="ＭＳ Ｐゴシック" charset="0"/>
                <a:cs typeface="ＭＳ Ｐゴシック" charset="0"/>
              </a:rPr>
              <a:t> </a:t>
            </a:r>
          </a:p>
          <a:p>
            <a:pPr>
              <a:buFontTx/>
              <a:buChar char="•"/>
            </a:pPr>
            <a:endParaRPr lang="en-US">
              <a:latin typeface="Times New Roman" charset="0"/>
              <a:ea typeface="ＭＳ Ｐゴシック" charset="0"/>
              <a:cs typeface="ＭＳ Ｐゴシック" charset="0"/>
            </a:endParaRPr>
          </a:p>
          <a:p>
            <a:pPr>
              <a:buFontTx/>
              <a:buChar char="•"/>
            </a:pPr>
            <a:r>
              <a:rPr lang="en-US">
                <a:latin typeface="Times New Roman" charset="0"/>
                <a:ea typeface="ＭＳ Ｐゴシック" charset="0"/>
                <a:cs typeface="ＭＳ Ｐゴシック" charset="0"/>
              </a:rPr>
              <a:t>       Regulation - Hormones </a:t>
            </a:r>
          </a:p>
          <a:p>
            <a:pPr>
              <a:buFontTx/>
              <a:buChar char="•"/>
            </a:pPr>
            <a:endParaRPr lang="en-US">
              <a:latin typeface="Times New Roman" charset="0"/>
              <a:ea typeface="ＭＳ Ｐゴシック" charset="0"/>
              <a:cs typeface="ＭＳ Ｐゴシック" charset="0"/>
            </a:endParaRPr>
          </a:p>
          <a:p>
            <a:pPr>
              <a:buFontTx/>
              <a:buChar char="•"/>
            </a:pPr>
            <a:r>
              <a:rPr lang="en-US">
                <a:latin typeface="Times New Roman" charset="0"/>
                <a:ea typeface="ＭＳ Ｐゴシック" charset="0"/>
                <a:cs typeface="ＭＳ Ｐゴシック" charset="0"/>
              </a:rPr>
              <a:t>       Transport - primarily across membranes. Lipoproteins carry lipids in bloodstream. </a:t>
            </a:r>
          </a:p>
          <a:p>
            <a:pPr>
              <a:buFontTx/>
              <a:buChar char="•"/>
            </a:pPr>
            <a:endParaRPr lang="en-US">
              <a:latin typeface="Times New Roman" charset="0"/>
              <a:ea typeface="ＭＳ Ｐゴシック" charset="0"/>
              <a:cs typeface="ＭＳ Ｐゴシック" charset="0"/>
            </a:endParaRPr>
          </a:p>
          <a:p>
            <a:pPr>
              <a:buFontTx/>
              <a:buChar char="•"/>
            </a:pPr>
            <a:r>
              <a:rPr lang="en-US">
                <a:latin typeface="Times New Roman" charset="0"/>
                <a:ea typeface="ＭＳ Ｐゴシック" charset="0"/>
                <a:cs typeface="ＭＳ Ｐゴシック" charset="0"/>
              </a:rPr>
              <a:t>       Structure - For example, collagen </a:t>
            </a:r>
          </a:p>
          <a:p>
            <a:pPr>
              <a:buFontTx/>
              <a:buChar char="•"/>
            </a:pPr>
            <a:endParaRPr lang="en-US">
              <a:latin typeface="Times New Roman" charset="0"/>
              <a:ea typeface="ＭＳ Ｐゴシック" charset="0"/>
              <a:cs typeface="ＭＳ Ｐゴシック" charset="0"/>
            </a:endParaRPr>
          </a:p>
          <a:p>
            <a:pPr>
              <a:buFontTx/>
              <a:buChar char="•"/>
            </a:pPr>
            <a:r>
              <a:rPr lang="en-US">
                <a:latin typeface="Times New Roman" charset="0"/>
                <a:ea typeface="ＭＳ Ｐゴシック" charset="0"/>
                <a:cs typeface="ＭＳ Ｐゴシック" charset="0"/>
              </a:rPr>
              <a:t>       Movement - Changes in configuration of proteins in muscle are responsible for muscle contraction. </a:t>
            </a:r>
          </a:p>
          <a:p>
            <a:pPr>
              <a:buFontTx/>
              <a:buChar char="•"/>
            </a:pPr>
            <a:endParaRPr lang="en-US">
              <a:latin typeface="Times New Roman" charset="0"/>
              <a:ea typeface="ＭＳ Ｐゴシック" charset="0"/>
              <a:cs typeface="ＭＳ Ｐゴシック" charset="0"/>
            </a:endParaRPr>
          </a:p>
          <a:p>
            <a:pPr>
              <a:buFontTx/>
              <a:buChar char="•"/>
            </a:pPr>
            <a:r>
              <a:rPr lang="en-US">
                <a:latin typeface="Times New Roman" charset="0"/>
                <a:ea typeface="ＭＳ Ｐゴシック" charset="0"/>
                <a:cs typeface="ＭＳ Ｐゴシック" charset="0"/>
              </a:rPr>
              <a:t>       Defense - skin, blood-clotting, antibodies, ... </a:t>
            </a:r>
            <a:endParaRPr lang="en-US">
              <a:solidFill>
                <a:srgbClr val="000000"/>
              </a:solidFill>
              <a:latin typeface="Geneva" charset="0"/>
              <a:ea typeface="ＭＳ Ｐゴシック" charset="0"/>
              <a:cs typeface="ＭＳ Ｐゴシック" charset="0"/>
            </a:endParaRPr>
          </a:p>
          <a:p>
            <a:endParaRPr lang="en-US">
              <a:solidFill>
                <a:srgbClr val="000000"/>
              </a:solidFill>
              <a:latin typeface="Geneva" charset="0"/>
              <a:ea typeface="ＭＳ Ｐゴシック" charset="0"/>
              <a:cs typeface="ＭＳ Ｐゴシック" charset="0"/>
            </a:endParaRPr>
          </a:p>
          <a:p>
            <a:endParaRPr lang="en-US">
              <a:latin typeface="Times New Roman" charset="0"/>
              <a:ea typeface="ＭＳ Ｐゴシック" charset="0"/>
              <a:cs typeface="ＭＳ Ｐゴシック" charset="0"/>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Slide Image Placeholder 1"/>
          <p:cNvSpPr>
            <a:spLocks noGrp="1" noRot="1" noChangeAspect="1" noTextEdit="1"/>
          </p:cNvSpPr>
          <p:nvPr>
            <p:ph type="sldImg"/>
          </p:nvPr>
        </p:nvSpPr>
        <p:spPr>
          <a:ln/>
        </p:spPr>
      </p:sp>
      <p:sp>
        <p:nvSpPr>
          <p:cNvPr id="5325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endParaRPr lang="en-US">
              <a:latin typeface="Times New Roman" charset="0"/>
              <a:ea typeface="ＭＳ Ｐゴシック" charset="0"/>
              <a:cs typeface="ＭＳ Ｐゴシック" charset="0"/>
            </a:endParaRPr>
          </a:p>
        </p:txBody>
      </p:sp>
      <p:sp>
        <p:nvSpPr>
          <p:cNvPr id="5325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b="1">
                <a:solidFill>
                  <a:schemeClr val="tx1"/>
                </a:solidFill>
                <a:latin typeface="Times New Roman" charset="0"/>
                <a:ea typeface="ＭＳ Ｐゴシック" charset="0"/>
                <a:cs typeface="ＭＳ Ｐゴシック" charset="0"/>
              </a:defRPr>
            </a:lvl1pPr>
            <a:lvl2pPr marL="37931725" indent="-37474525" eaLnBrk="0" hangingPunct="0">
              <a:defRPr sz="2400" b="1">
                <a:solidFill>
                  <a:schemeClr val="tx1"/>
                </a:solidFill>
                <a:latin typeface="Times New Roman" charset="0"/>
                <a:ea typeface="ＭＳ Ｐゴシック" charset="0"/>
              </a:defRPr>
            </a:lvl2pPr>
            <a:lvl3pPr eaLnBrk="0" hangingPunct="0">
              <a:defRPr sz="2400" b="1">
                <a:solidFill>
                  <a:schemeClr val="tx1"/>
                </a:solidFill>
                <a:latin typeface="Times New Roman" charset="0"/>
                <a:ea typeface="ＭＳ Ｐゴシック" charset="0"/>
              </a:defRPr>
            </a:lvl3pPr>
            <a:lvl4pPr eaLnBrk="0" hangingPunct="0">
              <a:defRPr sz="2400" b="1">
                <a:solidFill>
                  <a:schemeClr val="tx1"/>
                </a:solidFill>
                <a:latin typeface="Times New Roman" charset="0"/>
                <a:ea typeface="ＭＳ Ｐゴシック" charset="0"/>
              </a:defRPr>
            </a:lvl4pPr>
            <a:lvl5pPr eaLnBrk="0" hangingPunct="0">
              <a:defRPr sz="2400" b="1">
                <a:solidFill>
                  <a:schemeClr val="tx1"/>
                </a:solidFill>
                <a:latin typeface="Times New Roman" charset="0"/>
                <a:ea typeface="ＭＳ Ｐゴシック" charset="0"/>
              </a:defRPr>
            </a:lvl5pPr>
            <a:lvl6pPr marL="457200" eaLnBrk="0" fontAlgn="base" hangingPunct="0">
              <a:spcBef>
                <a:spcPct val="0"/>
              </a:spcBef>
              <a:spcAft>
                <a:spcPct val="0"/>
              </a:spcAft>
              <a:defRPr sz="2400" b="1">
                <a:solidFill>
                  <a:schemeClr val="tx1"/>
                </a:solidFill>
                <a:latin typeface="Times New Roman" charset="0"/>
                <a:ea typeface="ＭＳ Ｐゴシック" charset="0"/>
              </a:defRPr>
            </a:lvl6pPr>
            <a:lvl7pPr marL="914400" eaLnBrk="0" fontAlgn="base" hangingPunct="0">
              <a:spcBef>
                <a:spcPct val="0"/>
              </a:spcBef>
              <a:spcAft>
                <a:spcPct val="0"/>
              </a:spcAft>
              <a:defRPr sz="2400" b="1">
                <a:solidFill>
                  <a:schemeClr val="tx1"/>
                </a:solidFill>
                <a:latin typeface="Times New Roman" charset="0"/>
                <a:ea typeface="ＭＳ Ｐゴシック" charset="0"/>
              </a:defRPr>
            </a:lvl7pPr>
            <a:lvl8pPr marL="1371600" eaLnBrk="0" fontAlgn="base" hangingPunct="0">
              <a:spcBef>
                <a:spcPct val="0"/>
              </a:spcBef>
              <a:spcAft>
                <a:spcPct val="0"/>
              </a:spcAft>
              <a:defRPr sz="2400" b="1">
                <a:solidFill>
                  <a:schemeClr val="tx1"/>
                </a:solidFill>
                <a:latin typeface="Times New Roman" charset="0"/>
                <a:ea typeface="ＭＳ Ｐゴシック" charset="0"/>
              </a:defRPr>
            </a:lvl8pPr>
            <a:lvl9pPr marL="1828800" eaLnBrk="0" fontAlgn="base" hangingPunct="0">
              <a:spcBef>
                <a:spcPct val="0"/>
              </a:spcBef>
              <a:spcAft>
                <a:spcPct val="0"/>
              </a:spcAft>
              <a:defRPr sz="2400" b="1">
                <a:solidFill>
                  <a:schemeClr val="tx1"/>
                </a:solidFill>
                <a:latin typeface="Times New Roman" charset="0"/>
                <a:ea typeface="ＭＳ Ｐゴシック" charset="0"/>
              </a:defRPr>
            </a:lvl9pPr>
          </a:lstStyle>
          <a:p>
            <a:fld id="{5A457D85-EBEF-004C-94B1-80C9E7F13F67}" type="slidenum">
              <a:rPr lang="en-US" sz="1200" b="0"/>
              <a:pPr/>
              <a:t>19</a:t>
            </a:fld>
            <a:endParaRPr lang="en-US" sz="1200" b="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Slide Image Placeholder 1"/>
          <p:cNvSpPr>
            <a:spLocks noGrp="1" noRot="1" noChangeAspect="1" noTextEdit="1"/>
          </p:cNvSpPr>
          <p:nvPr>
            <p:ph type="sldImg"/>
          </p:nvPr>
        </p:nvSpPr>
        <p:spPr>
          <a:ln/>
        </p:spPr>
      </p:sp>
      <p:sp>
        <p:nvSpPr>
          <p:cNvPr id="5529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endParaRPr lang="en-US">
              <a:latin typeface="Times New Roman" charset="0"/>
              <a:ea typeface="ＭＳ Ｐゴシック" charset="0"/>
              <a:cs typeface="ＭＳ Ｐゴシック" charset="0"/>
            </a:endParaRPr>
          </a:p>
        </p:txBody>
      </p:sp>
      <p:sp>
        <p:nvSpPr>
          <p:cNvPr id="5530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b="1">
                <a:solidFill>
                  <a:schemeClr val="tx1"/>
                </a:solidFill>
                <a:latin typeface="Times New Roman" charset="0"/>
                <a:ea typeface="ＭＳ Ｐゴシック" charset="0"/>
                <a:cs typeface="ＭＳ Ｐゴシック" charset="0"/>
              </a:defRPr>
            </a:lvl1pPr>
            <a:lvl2pPr marL="37931725" indent="-37474525" eaLnBrk="0" hangingPunct="0">
              <a:defRPr sz="2400" b="1">
                <a:solidFill>
                  <a:schemeClr val="tx1"/>
                </a:solidFill>
                <a:latin typeface="Times New Roman" charset="0"/>
                <a:ea typeface="ＭＳ Ｐゴシック" charset="0"/>
              </a:defRPr>
            </a:lvl2pPr>
            <a:lvl3pPr eaLnBrk="0" hangingPunct="0">
              <a:defRPr sz="2400" b="1">
                <a:solidFill>
                  <a:schemeClr val="tx1"/>
                </a:solidFill>
                <a:latin typeface="Times New Roman" charset="0"/>
                <a:ea typeface="ＭＳ Ｐゴシック" charset="0"/>
              </a:defRPr>
            </a:lvl3pPr>
            <a:lvl4pPr eaLnBrk="0" hangingPunct="0">
              <a:defRPr sz="2400" b="1">
                <a:solidFill>
                  <a:schemeClr val="tx1"/>
                </a:solidFill>
                <a:latin typeface="Times New Roman" charset="0"/>
                <a:ea typeface="ＭＳ Ｐゴシック" charset="0"/>
              </a:defRPr>
            </a:lvl4pPr>
            <a:lvl5pPr eaLnBrk="0" hangingPunct="0">
              <a:defRPr sz="2400" b="1">
                <a:solidFill>
                  <a:schemeClr val="tx1"/>
                </a:solidFill>
                <a:latin typeface="Times New Roman" charset="0"/>
                <a:ea typeface="ＭＳ Ｐゴシック" charset="0"/>
              </a:defRPr>
            </a:lvl5pPr>
            <a:lvl6pPr marL="457200" eaLnBrk="0" fontAlgn="base" hangingPunct="0">
              <a:spcBef>
                <a:spcPct val="0"/>
              </a:spcBef>
              <a:spcAft>
                <a:spcPct val="0"/>
              </a:spcAft>
              <a:defRPr sz="2400" b="1">
                <a:solidFill>
                  <a:schemeClr val="tx1"/>
                </a:solidFill>
                <a:latin typeface="Times New Roman" charset="0"/>
                <a:ea typeface="ＭＳ Ｐゴシック" charset="0"/>
              </a:defRPr>
            </a:lvl6pPr>
            <a:lvl7pPr marL="914400" eaLnBrk="0" fontAlgn="base" hangingPunct="0">
              <a:spcBef>
                <a:spcPct val="0"/>
              </a:spcBef>
              <a:spcAft>
                <a:spcPct val="0"/>
              </a:spcAft>
              <a:defRPr sz="2400" b="1">
                <a:solidFill>
                  <a:schemeClr val="tx1"/>
                </a:solidFill>
                <a:latin typeface="Times New Roman" charset="0"/>
                <a:ea typeface="ＭＳ Ｐゴシック" charset="0"/>
              </a:defRPr>
            </a:lvl7pPr>
            <a:lvl8pPr marL="1371600" eaLnBrk="0" fontAlgn="base" hangingPunct="0">
              <a:spcBef>
                <a:spcPct val="0"/>
              </a:spcBef>
              <a:spcAft>
                <a:spcPct val="0"/>
              </a:spcAft>
              <a:defRPr sz="2400" b="1">
                <a:solidFill>
                  <a:schemeClr val="tx1"/>
                </a:solidFill>
                <a:latin typeface="Times New Roman" charset="0"/>
                <a:ea typeface="ＭＳ Ｐゴシック" charset="0"/>
              </a:defRPr>
            </a:lvl8pPr>
            <a:lvl9pPr marL="1828800" eaLnBrk="0" fontAlgn="base" hangingPunct="0">
              <a:spcBef>
                <a:spcPct val="0"/>
              </a:spcBef>
              <a:spcAft>
                <a:spcPct val="0"/>
              </a:spcAft>
              <a:defRPr sz="2400" b="1">
                <a:solidFill>
                  <a:schemeClr val="tx1"/>
                </a:solidFill>
                <a:latin typeface="Times New Roman" charset="0"/>
                <a:ea typeface="ＭＳ Ｐゴシック" charset="0"/>
              </a:defRPr>
            </a:lvl9pPr>
          </a:lstStyle>
          <a:p>
            <a:fld id="{B8FA11F3-D1C0-9F49-B7B7-DFD6B5FB4D46}" type="slidenum">
              <a:rPr lang="en-US" sz="1200" b="0"/>
              <a:pPr/>
              <a:t>20</a:t>
            </a:fld>
            <a:endParaRPr lang="en-US" sz="1200" b="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b="1">
                <a:solidFill>
                  <a:schemeClr val="tx1"/>
                </a:solidFill>
                <a:latin typeface="Times New Roman" charset="0"/>
                <a:ea typeface="ＭＳ Ｐゴシック" charset="0"/>
                <a:cs typeface="ＭＳ Ｐゴシック" charset="0"/>
              </a:defRPr>
            </a:lvl1pPr>
            <a:lvl2pPr marL="37931725" indent="-37474525" eaLnBrk="0" hangingPunct="0">
              <a:defRPr sz="2400" b="1">
                <a:solidFill>
                  <a:schemeClr val="tx1"/>
                </a:solidFill>
                <a:latin typeface="Times New Roman" charset="0"/>
                <a:ea typeface="ＭＳ Ｐゴシック" charset="0"/>
              </a:defRPr>
            </a:lvl2pPr>
            <a:lvl3pPr eaLnBrk="0" hangingPunct="0">
              <a:defRPr sz="2400" b="1">
                <a:solidFill>
                  <a:schemeClr val="tx1"/>
                </a:solidFill>
                <a:latin typeface="Times New Roman" charset="0"/>
                <a:ea typeface="ＭＳ Ｐゴシック" charset="0"/>
              </a:defRPr>
            </a:lvl3pPr>
            <a:lvl4pPr eaLnBrk="0" hangingPunct="0">
              <a:defRPr sz="2400" b="1">
                <a:solidFill>
                  <a:schemeClr val="tx1"/>
                </a:solidFill>
                <a:latin typeface="Times New Roman" charset="0"/>
                <a:ea typeface="ＭＳ Ｐゴシック" charset="0"/>
              </a:defRPr>
            </a:lvl4pPr>
            <a:lvl5pPr eaLnBrk="0" hangingPunct="0">
              <a:defRPr sz="2400" b="1">
                <a:solidFill>
                  <a:schemeClr val="tx1"/>
                </a:solidFill>
                <a:latin typeface="Times New Roman" charset="0"/>
                <a:ea typeface="ＭＳ Ｐゴシック" charset="0"/>
              </a:defRPr>
            </a:lvl5pPr>
            <a:lvl6pPr marL="457200" eaLnBrk="0" fontAlgn="base" hangingPunct="0">
              <a:spcBef>
                <a:spcPct val="0"/>
              </a:spcBef>
              <a:spcAft>
                <a:spcPct val="0"/>
              </a:spcAft>
              <a:defRPr sz="2400" b="1">
                <a:solidFill>
                  <a:schemeClr val="tx1"/>
                </a:solidFill>
                <a:latin typeface="Times New Roman" charset="0"/>
                <a:ea typeface="ＭＳ Ｐゴシック" charset="0"/>
              </a:defRPr>
            </a:lvl6pPr>
            <a:lvl7pPr marL="914400" eaLnBrk="0" fontAlgn="base" hangingPunct="0">
              <a:spcBef>
                <a:spcPct val="0"/>
              </a:spcBef>
              <a:spcAft>
                <a:spcPct val="0"/>
              </a:spcAft>
              <a:defRPr sz="2400" b="1">
                <a:solidFill>
                  <a:schemeClr val="tx1"/>
                </a:solidFill>
                <a:latin typeface="Times New Roman" charset="0"/>
                <a:ea typeface="ＭＳ Ｐゴシック" charset="0"/>
              </a:defRPr>
            </a:lvl7pPr>
            <a:lvl8pPr marL="1371600" eaLnBrk="0" fontAlgn="base" hangingPunct="0">
              <a:spcBef>
                <a:spcPct val="0"/>
              </a:spcBef>
              <a:spcAft>
                <a:spcPct val="0"/>
              </a:spcAft>
              <a:defRPr sz="2400" b="1">
                <a:solidFill>
                  <a:schemeClr val="tx1"/>
                </a:solidFill>
                <a:latin typeface="Times New Roman" charset="0"/>
                <a:ea typeface="ＭＳ Ｐゴシック" charset="0"/>
              </a:defRPr>
            </a:lvl8pPr>
            <a:lvl9pPr marL="1828800" eaLnBrk="0" fontAlgn="base" hangingPunct="0">
              <a:spcBef>
                <a:spcPct val="0"/>
              </a:spcBef>
              <a:spcAft>
                <a:spcPct val="0"/>
              </a:spcAft>
              <a:defRPr sz="2400" b="1">
                <a:solidFill>
                  <a:schemeClr val="tx1"/>
                </a:solidFill>
                <a:latin typeface="Times New Roman" charset="0"/>
                <a:ea typeface="ＭＳ Ｐゴシック" charset="0"/>
              </a:defRPr>
            </a:lvl9pPr>
          </a:lstStyle>
          <a:p>
            <a:fld id="{BA00B5EB-0929-2343-959B-F756EE757C0F}" type="slidenum">
              <a:rPr lang="en-US" sz="1200" b="0">
                <a:latin typeface="Times" charset="0"/>
              </a:rPr>
              <a:pPr/>
              <a:t>21</a:t>
            </a:fld>
            <a:endParaRPr lang="en-US" sz="1200" b="0">
              <a:latin typeface="Times" charset="0"/>
            </a:endParaRPr>
          </a:p>
        </p:txBody>
      </p:sp>
      <p:sp>
        <p:nvSpPr>
          <p:cNvPr id="57347" name="Rectangle 2"/>
          <p:cNvSpPr>
            <a:spLocks noGrp="1" noRot="1" noChangeAspect="1" noChangeArrowheads="1" noTextEdit="1"/>
          </p:cNvSpPr>
          <p:nvPr>
            <p:ph type="sldImg"/>
          </p:nvPr>
        </p:nvSpPr>
        <p:spPr>
          <a:ln/>
        </p:spPr>
      </p:sp>
      <p:sp>
        <p:nvSpPr>
          <p:cNvPr id="57348" name="Rectangle 3"/>
          <p:cNvSpPr>
            <a:spLocks noGrp="1" noChangeArrowheads="1"/>
          </p:cNvSpPr>
          <p:nvPr>
            <p:ph type="body" idx="1"/>
          </p:nvPr>
        </p:nvSpPr>
        <p:spPr>
          <a:xfrm>
            <a:off x="914400" y="4343400"/>
            <a:ext cx="5562600" cy="48006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spcBef>
                <a:spcPct val="20000"/>
              </a:spcBef>
            </a:pPr>
            <a:r>
              <a:rPr lang="en-US" sz="1800">
                <a:solidFill>
                  <a:srgbClr val="003399"/>
                </a:solidFill>
                <a:latin typeface="Times New Roman" charset="0"/>
                <a:ea typeface="ＭＳ Ｐゴシック" charset="0"/>
                <a:cs typeface="ＭＳ Ｐゴシック" charset="0"/>
              </a:rPr>
              <a:t>Hydrogen Bonding</a:t>
            </a:r>
          </a:p>
          <a:p>
            <a:pPr>
              <a:spcBef>
                <a:spcPct val="20000"/>
              </a:spcBef>
              <a:buFontTx/>
              <a:buChar char="•"/>
            </a:pPr>
            <a:r>
              <a:rPr lang="en-US" sz="1800">
                <a:solidFill>
                  <a:srgbClr val="003399"/>
                </a:solidFill>
                <a:latin typeface="Times New Roman" charset="0"/>
                <a:ea typeface="ＭＳ Ｐゴシック" charset="0"/>
                <a:cs typeface="ＭＳ Ｐゴシック" charset="0"/>
              </a:rPr>
              <a:t>Special case of dipole-dipole forces.</a:t>
            </a:r>
          </a:p>
          <a:p>
            <a:pPr>
              <a:spcBef>
                <a:spcPct val="20000"/>
              </a:spcBef>
              <a:buFontTx/>
              <a:buChar char="•"/>
            </a:pPr>
            <a:r>
              <a:rPr lang="en-US" sz="1800">
                <a:solidFill>
                  <a:srgbClr val="003399"/>
                </a:solidFill>
                <a:latin typeface="Times New Roman" charset="0"/>
                <a:ea typeface="ＭＳ Ｐゴシック" charset="0"/>
                <a:cs typeface="ＭＳ Ｐゴシック" charset="0"/>
              </a:rPr>
              <a:t>By experiments: boiling points of compounds with H-F, H-O, and H-N bonds are abnormally high.</a:t>
            </a:r>
          </a:p>
          <a:p>
            <a:pPr>
              <a:spcBef>
                <a:spcPct val="20000"/>
              </a:spcBef>
              <a:buFontTx/>
              <a:buChar char="•"/>
            </a:pPr>
            <a:r>
              <a:rPr lang="en-US" sz="1800">
                <a:solidFill>
                  <a:srgbClr val="003399"/>
                </a:solidFill>
                <a:latin typeface="Times New Roman" charset="0"/>
                <a:ea typeface="ＭＳ Ｐゴシック" charset="0"/>
                <a:cs typeface="ＭＳ Ｐゴシック" charset="0"/>
              </a:rPr>
              <a:t>H bonded to an electronegative element : F, O, and N.</a:t>
            </a:r>
          </a:p>
          <a:p>
            <a:pPr>
              <a:spcBef>
                <a:spcPct val="20000"/>
              </a:spcBef>
              <a:buFontTx/>
              <a:buChar char="•"/>
            </a:pPr>
            <a:r>
              <a:rPr lang="en-US" sz="1800">
                <a:solidFill>
                  <a:srgbClr val="003399"/>
                </a:solidFill>
                <a:latin typeface="Times New Roman" charset="0"/>
                <a:ea typeface="ＭＳ Ｐゴシック" charset="0"/>
                <a:cs typeface="ＭＳ Ｐゴシック" charset="0"/>
              </a:rPr>
              <a:t>H-bonds are strong.</a:t>
            </a:r>
          </a:p>
          <a:p>
            <a:pPr lvl="1" algn="just">
              <a:spcBef>
                <a:spcPct val="20000"/>
              </a:spcBef>
            </a:pPr>
            <a:r>
              <a:rPr lang="en-US" sz="1800">
                <a:solidFill>
                  <a:srgbClr val="003399"/>
                </a:solidFill>
                <a:latin typeface="Times New Roman" charset="0"/>
                <a:ea typeface="ＭＳ Ｐゴシック" charset="0"/>
              </a:rPr>
              <a:t>Eg. Ice Floating</a:t>
            </a:r>
            <a:endParaRPr lang="en-US" sz="2400">
              <a:solidFill>
                <a:srgbClr val="003399"/>
              </a:solidFill>
              <a:latin typeface="Times New Roman" charset="0"/>
              <a:ea typeface="ＭＳ Ｐゴシック" charset="0"/>
            </a:endParaRPr>
          </a:p>
          <a:p>
            <a:pPr algn="just">
              <a:spcBef>
                <a:spcPct val="20000"/>
              </a:spcBef>
              <a:buFontTx/>
              <a:buChar char="•"/>
            </a:pPr>
            <a:r>
              <a:rPr lang="en-US" sz="1800">
                <a:solidFill>
                  <a:srgbClr val="003399"/>
                </a:solidFill>
                <a:latin typeface="Times New Roman" charset="0"/>
                <a:ea typeface="ＭＳ Ｐゴシック" charset="0"/>
                <a:cs typeface="ＭＳ Ｐゴシック" charset="0"/>
              </a:rPr>
              <a:t>Solids are usually more closely packed than liquids;</a:t>
            </a:r>
          </a:p>
          <a:p>
            <a:pPr algn="just">
              <a:spcBef>
                <a:spcPct val="20000"/>
              </a:spcBef>
              <a:buFontTx/>
              <a:buChar char="•"/>
            </a:pPr>
            <a:r>
              <a:rPr lang="en-US" sz="1800">
                <a:solidFill>
                  <a:srgbClr val="003399"/>
                </a:solidFill>
                <a:latin typeface="Times New Roman" charset="0"/>
                <a:ea typeface="ＭＳ Ｐゴシック" charset="0"/>
                <a:cs typeface="ＭＳ Ｐゴシック" charset="0"/>
              </a:rPr>
              <a:t>Therefore, solids are usually more dense than liquids.</a:t>
            </a:r>
          </a:p>
          <a:p>
            <a:pPr algn="just">
              <a:spcBef>
                <a:spcPct val="20000"/>
              </a:spcBef>
              <a:buFontTx/>
              <a:buChar char="•"/>
            </a:pPr>
            <a:r>
              <a:rPr lang="en-US" sz="1800">
                <a:solidFill>
                  <a:srgbClr val="003399"/>
                </a:solidFill>
                <a:latin typeface="Times New Roman" charset="0"/>
                <a:ea typeface="ＭＳ Ｐゴシック" charset="0"/>
                <a:cs typeface="ＭＳ Ｐゴシック" charset="0"/>
              </a:rPr>
              <a:t>However, Ice is an exception due to H-bonding.</a:t>
            </a:r>
          </a:p>
          <a:p>
            <a:pPr algn="just">
              <a:spcBef>
                <a:spcPct val="20000"/>
              </a:spcBef>
              <a:buFontTx/>
              <a:buChar char="•"/>
            </a:pPr>
            <a:r>
              <a:rPr lang="en-US" sz="1800">
                <a:solidFill>
                  <a:srgbClr val="003399"/>
                </a:solidFill>
                <a:latin typeface="Times New Roman" charset="0"/>
                <a:ea typeface="ＭＳ Ｐゴシック" charset="0"/>
                <a:cs typeface="ＭＳ Ｐゴシック" charset="0"/>
              </a:rPr>
              <a:t>Ice (solid) is less dense than water (liquid).</a:t>
            </a:r>
          </a:p>
          <a:p>
            <a:pPr algn="just">
              <a:spcBef>
                <a:spcPct val="20000"/>
              </a:spcBef>
              <a:buFontTx/>
              <a:buChar char="•"/>
            </a:pPr>
            <a:r>
              <a:rPr lang="en-US" sz="1800">
                <a:solidFill>
                  <a:srgbClr val="003399"/>
                </a:solidFill>
                <a:latin typeface="Times New Roman" charset="0"/>
                <a:ea typeface="ＭＳ Ｐゴシック" charset="0"/>
                <a:cs typeface="ＭＳ Ｐゴシック" charset="0"/>
              </a:rPr>
              <a:t>The H-O bond length is 1.0 Å.</a:t>
            </a:r>
          </a:p>
          <a:p>
            <a:pPr algn="just">
              <a:spcBef>
                <a:spcPct val="20000"/>
              </a:spcBef>
              <a:buFontTx/>
              <a:buChar char="•"/>
            </a:pPr>
            <a:r>
              <a:rPr lang="en-US" sz="1800">
                <a:solidFill>
                  <a:srgbClr val="003399"/>
                </a:solidFill>
                <a:latin typeface="Times New Roman" charset="0"/>
                <a:ea typeface="ＭＳ Ｐゴシック" charset="0"/>
                <a:cs typeface="ＭＳ Ｐゴシック" charset="0"/>
              </a:rPr>
              <a:t>The O…H hydrogen bond length is 1.8 Å.</a:t>
            </a:r>
          </a:p>
          <a:p>
            <a:pPr algn="just">
              <a:spcBef>
                <a:spcPct val="20000"/>
              </a:spcBef>
              <a:buFontTx/>
              <a:buChar char="•"/>
            </a:pPr>
            <a:r>
              <a:rPr lang="en-US" sz="1800">
                <a:solidFill>
                  <a:srgbClr val="003399"/>
                </a:solidFill>
                <a:latin typeface="Times New Roman" charset="0"/>
                <a:ea typeface="ＭＳ Ｐゴシック" charset="0"/>
                <a:cs typeface="ＭＳ Ｐゴシック" charset="0"/>
              </a:rPr>
              <a:t>Ice has waters arranged in open, regular hexagons.</a:t>
            </a:r>
            <a:endParaRPr lang="en-US" sz="2000">
              <a:solidFill>
                <a:srgbClr val="003399"/>
              </a:solidFill>
              <a:latin typeface="Times New Roman" charset="0"/>
              <a:ea typeface="ＭＳ Ｐゴシック" charset="0"/>
              <a:cs typeface="ＭＳ Ｐゴシック" charset="0"/>
            </a:endParaRPr>
          </a:p>
          <a:p>
            <a:pPr lvl="2" algn="just">
              <a:spcBef>
                <a:spcPct val="20000"/>
              </a:spcBef>
            </a:pPr>
            <a:endParaRPr lang="en-US" sz="1800">
              <a:solidFill>
                <a:srgbClr val="003399"/>
              </a:solidFill>
              <a:latin typeface="Times New Roman" charset="0"/>
              <a:ea typeface="ＭＳ Ｐゴシック" charset="0"/>
            </a:endParaRPr>
          </a:p>
          <a:p>
            <a:pPr>
              <a:spcBef>
                <a:spcPct val="20000"/>
              </a:spcBef>
              <a:buFontTx/>
              <a:buChar char="•"/>
            </a:pPr>
            <a:endParaRPr lang="en-US" sz="1800">
              <a:solidFill>
                <a:srgbClr val="003399"/>
              </a:solidFill>
              <a:latin typeface="Times New Roman" charset="0"/>
              <a:ea typeface="ＭＳ Ｐゴシック" charset="0"/>
              <a:cs typeface="ＭＳ Ｐゴシック" charset="0"/>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b="1">
                <a:solidFill>
                  <a:schemeClr val="tx1"/>
                </a:solidFill>
                <a:latin typeface="Times New Roman" charset="0"/>
                <a:ea typeface="ＭＳ Ｐゴシック" charset="0"/>
                <a:cs typeface="ＭＳ Ｐゴシック" charset="0"/>
              </a:defRPr>
            </a:lvl1pPr>
            <a:lvl2pPr marL="37931725" indent="-37474525" eaLnBrk="0" hangingPunct="0">
              <a:defRPr sz="2400" b="1">
                <a:solidFill>
                  <a:schemeClr val="tx1"/>
                </a:solidFill>
                <a:latin typeface="Times New Roman" charset="0"/>
                <a:ea typeface="ＭＳ Ｐゴシック" charset="0"/>
              </a:defRPr>
            </a:lvl2pPr>
            <a:lvl3pPr eaLnBrk="0" hangingPunct="0">
              <a:defRPr sz="2400" b="1">
                <a:solidFill>
                  <a:schemeClr val="tx1"/>
                </a:solidFill>
                <a:latin typeface="Times New Roman" charset="0"/>
                <a:ea typeface="ＭＳ Ｐゴシック" charset="0"/>
              </a:defRPr>
            </a:lvl3pPr>
            <a:lvl4pPr eaLnBrk="0" hangingPunct="0">
              <a:defRPr sz="2400" b="1">
                <a:solidFill>
                  <a:schemeClr val="tx1"/>
                </a:solidFill>
                <a:latin typeface="Times New Roman" charset="0"/>
                <a:ea typeface="ＭＳ Ｐゴシック" charset="0"/>
              </a:defRPr>
            </a:lvl4pPr>
            <a:lvl5pPr eaLnBrk="0" hangingPunct="0">
              <a:defRPr sz="2400" b="1">
                <a:solidFill>
                  <a:schemeClr val="tx1"/>
                </a:solidFill>
                <a:latin typeface="Times New Roman" charset="0"/>
                <a:ea typeface="ＭＳ Ｐゴシック" charset="0"/>
              </a:defRPr>
            </a:lvl5pPr>
            <a:lvl6pPr marL="457200" eaLnBrk="0" fontAlgn="base" hangingPunct="0">
              <a:spcBef>
                <a:spcPct val="0"/>
              </a:spcBef>
              <a:spcAft>
                <a:spcPct val="0"/>
              </a:spcAft>
              <a:defRPr sz="2400" b="1">
                <a:solidFill>
                  <a:schemeClr val="tx1"/>
                </a:solidFill>
                <a:latin typeface="Times New Roman" charset="0"/>
                <a:ea typeface="ＭＳ Ｐゴシック" charset="0"/>
              </a:defRPr>
            </a:lvl6pPr>
            <a:lvl7pPr marL="914400" eaLnBrk="0" fontAlgn="base" hangingPunct="0">
              <a:spcBef>
                <a:spcPct val="0"/>
              </a:spcBef>
              <a:spcAft>
                <a:spcPct val="0"/>
              </a:spcAft>
              <a:defRPr sz="2400" b="1">
                <a:solidFill>
                  <a:schemeClr val="tx1"/>
                </a:solidFill>
                <a:latin typeface="Times New Roman" charset="0"/>
                <a:ea typeface="ＭＳ Ｐゴシック" charset="0"/>
              </a:defRPr>
            </a:lvl7pPr>
            <a:lvl8pPr marL="1371600" eaLnBrk="0" fontAlgn="base" hangingPunct="0">
              <a:spcBef>
                <a:spcPct val="0"/>
              </a:spcBef>
              <a:spcAft>
                <a:spcPct val="0"/>
              </a:spcAft>
              <a:defRPr sz="2400" b="1">
                <a:solidFill>
                  <a:schemeClr val="tx1"/>
                </a:solidFill>
                <a:latin typeface="Times New Roman" charset="0"/>
                <a:ea typeface="ＭＳ Ｐゴシック" charset="0"/>
              </a:defRPr>
            </a:lvl8pPr>
            <a:lvl9pPr marL="1828800" eaLnBrk="0" fontAlgn="base" hangingPunct="0">
              <a:spcBef>
                <a:spcPct val="0"/>
              </a:spcBef>
              <a:spcAft>
                <a:spcPct val="0"/>
              </a:spcAft>
              <a:defRPr sz="2400" b="1">
                <a:solidFill>
                  <a:schemeClr val="tx1"/>
                </a:solidFill>
                <a:latin typeface="Times New Roman" charset="0"/>
                <a:ea typeface="ＭＳ Ｐゴシック" charset="0"/>
              </a:defRPr>
            </a:lvl9pPr>
          </a:lstStyle>
          <a:p>
            <a:fld id="{8F2B368A-D2A4-4445-861B-7195B7DF3F07}" type="slidenum">
              <a:rPr lang="en-US" sz="1200" b="0">
                <a:latin typeface="Times" charset="0"/>
              </a:rPr>
              <a:pPr/>
              <a:t>22</a:t>
            </a:fld>
            <a:endParaRPr lang="en-US" sz="1200" b="0">
              <a:latin typeface="Times" charset="0"/>
            </a:endParaRPr>
          </a:p>
        </p:txBody>
      </p:sp>
      <p:sp>
        <p:nvSpPr>
          <p:cNvPr id="59395" name="Rectangle 2"/>
          <p:cNvSpPr>
            <a:spLocks noGrp="1" noRot="1" noChangeAspect="1" noChangeArrowheads="1" noTextEdit="1"/>
          </p:cNvSpPr>
          <p:nvPr>
            <p:ph type="sldImg"/>
          </p:nvPr>
        </p:nvSpPr>
        <p:spPr>
          <a:ln/>
        </p:spPr>
      </p:sp>
      <p:sp>
        <p:nvSpPr>
          <p:cNvPr id="593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pPr eaLnBrk="1" hangingPunct="1"/>
            <a:endParaRPr lang="en-US">
              <a:latin typeface="Times" charset="0"/>
              <a:ea typeface="ＭＳ Ｐゴシック" charset="0"/>
              <a:cs typeface="ＭＳ Ｐゴシック" charset="0"/>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b="1">
                <a:solidFill>
                  <a:schemeClr val="tx1"/>
                </a:solidFill>
                <a:latin typeface="Times New Roman" charset="0"/>
                <a:ea typeface="ＭＳ Ｐゴシック" charset="0"/>
                <a:cs typeface="ＭＳ Ｐゴシック" charset="0"/>
              </a:defRPr>
            </a:lvl1pPr>
            <a:lvl2pPr marL="37931725" indent="-37474525" eaLnBrk="0" hangingPunct="0">
              <a:defRPr sz="2400" b="1">
                <a:solidFill>
                  <a:schemeClr val="tx1"/>
                </a:solidFill>
                <a:latin typeface="Times New Roman" charset="0"/>
                <a:ea typeface="ＭＳ Ｐゴシック" charset="0"/>
              </a:defRPr>
            </a:lvl2pPr>
            <a:lvl3pPr eaLnBrk="0" hangingPunct="0">
              <a:defRPr sz="2400" b="1">
                <a:solidFill>
                  <a:schemeClr val="tx1"/>
                </a:solidFill>
                <a:latin typeface="Times New Roman" charset="0"/>
                <a:ea typeface="ＭＳ Ｐゴシック" charset="0"/>
              </a:defRPr>
            </a:lvl3pPr>
            <a:lvl4pPr eaLnBrk="0" hangingPunct="0">
              <a:defRPr sz="2400" b="1">
                <a:solidFill>
                  <a:schemeClr val="tx1"/>
                </a:solidFill>
                <a:latin typeface="Times New Roman" charset="0"/>
                <a:ea typeface="ＭＳ Ｐゴシック" charset="0"/>
              </a:defRPr>
            </a:lvl4pPr>
            <a:lvl5pPr eaLnBrk="0" hangingPunct="0">
              <a:defRPr sz="2400" b="1">
                <a:solidFill>
                  <a:schemeClr val="tx1"/>
                </a:solidFill>
                <a:latin typeface="Times New Roman" charset="0"/>
                <a:ea typeface="ＭＳ Ｐゴシック" charset="0"/>
              </a:defRPr>
            </a:lvl5pPr>
            <a:lvl6pPr marL="457200" eaLnBrk="0" fontAlgn="base" hangingPunct="0">
              <a:spcBef>
                <a:spcPct val="0"/>
              </a:spcBef>
              <a:spcAft>
                <a:spcPct val="0"/>
              </a:spcAft>
              <a:defRPr sz="2400" b="1">
                <a:solidFill>
                  <a:schemeClr val="tx1"/>
                </a:solidFill>
                <a:latin typeface="Times New Roman" charset="0"/>
                <a:ea typeface="ＭＳ Ｐゴシック" charset="0"/>
              </a:defRPr>
            </a:lvl6pPr>
            <a:lvl7pPr marL="914400" eaLnBrk="0" fontAlgn="base" hangingPunct="0">
              <a:spcBef>
                <a:spcPct val="0"/>
              </a:spcBef>
              <a:spcAft>
                <a:spcPct val="0"/>
              </a:spcAft>
              <a:defRPr sz="2400" b="1">
                <a:solidFill>
                  <a:schemeClr val="tx1"/>
                </a:solidFill>
                <a:latin typeface="Times New Roman" charset="0"/>
                <a:ea typeface="ＭＳ Ｐゴシック" charset="0"/>
              </a:defRPr>
            </a:lvl7pPr>
            <a:lvl8pPr marL="1371600" eaLnBrk="0" fontAlgn="base" hangingPunct="0">
              <a:spcBef>
                <a:spcPct val="0"/>
              </a:spcBef>
              <a:spcAft>
                <a:spcPct val="0"/>
              </a:spcAft>
              <a:defRPr sz="2400" b="1">
                <a:solidFill>
                  <a:schemeClr val="tx1"/>
                </a:solidFill>
                <a:latin typeface="Times New Roman" charset="0"/>
                <a:ea typeface="ＭＳ Ｐゴシック" charset="0"/>
              </a:defRPr>
            </a:lvl8pPr>
            <a:lvl9pPr marL="1828800" eaLnBrk="0" fontAlgn="base" hangingPunct="0">
              <a:spcBef>
                <a:spcPct val="0"/>
              </a:spcBef>
              <a:spcAft>
                <a:spcPct val="0"/>
              </a:spcAft>
              <a:defRPr sz="2400" b="1">
                <a:solidFill>
                  <a:schemeClr val="tx1"/>
                </a:solidFill>
                <a:latin typeface="Times New Roman" charset="0"/>
                <a:ea typeface="ＭＳ Ｐゴシック" charset="0"/>
              </a:defRPr>
            </a:lvl9pPr>
          </a:lstStyle>
          <a:p>
            <a:fld id="{8E938981-EDA0-F942-9514-E43403286975}" type="slidenum">
              <a:rPr lang="en-US" sz="1200" b="0">
                <a:latin typeface="Times" charset="0"/>
              </a:rPr>
              <a:pPr/>
              <a:t>23</a:t>
            </a:fld>
            <a:endParaRPr lang="en-US" sz="1200" b="0">
              <a:latin typeface="Times" charset="0"/>
            </a:endParaRPr>
          </a:p>
        </p:txBody>
      </p:sp>
      <p:sp>
        <p:nvSpPr>
          <p:cNvPr id="61443" name="Rectangle 2"/>
          <p:cNvSpPr>
            <a:spLocks noGrp="1" noRot="1" noChangeAspect="1" noChangeArrowheads="1"/>
          </p:cNvSpPr>
          <p:nvPr>
            <p:ph type="sldImg"/>
          </p:nvPr>
        </p:nvSpPr>
        <p:spPr>
          <a:solidFill>
            <a:srgbClr val="FFFFFF"/>
          </a:solidFill>
          <a:ln/>
        </p:spPr>
      </p:sp>
      <p:sp>
        <p:nvSpPr>
          <p:cNvPr id="61444" name="Rectangle 3"/>
          <p:cNvSpPr>
            <a:spLocks noGrp="1" noChangeArrowheads="1"/>
          </p:cNvSpPr>
          <p:nvPr>
            <p:ph type="body" idx="1"/>
          </p:nvPr>
        </p:nvSpPr>
        <p:spPr>
          <a:solidFill>
            <a:srgbClr val="FFFFFF"/>
          </a:solidFill>
          <a:ln>
            <a:solidFill>
              <a:srgbClr val="000000"/>
            </a:solidFill>
          </a:ln>
          <a:extLst>
            <a:ext uri="{FAA26D3D-D897-4be2-8F04-BA451C77F1D7}">
              <ma14:placeholderFlag xmlns:ma14="http://schemas.microsoft.com/office/mac/drawingml/2011/main" val="1"/>
            </a:ext>
          </a:extLst>
        </p:spPr>
        <p:txBody>
          <a:bodyPr/>
          <a:lstStyle/>
          <a:p>
            <a:pPr eaLnBrk="1" hangingPunct="1"/>
            <a:endParaRPr lang="en-US">
              <a:latin typeface="Times" charset="0"/>
              <a:ea typeface="ＭＳ Ｐゴシック" charset="0"/>
              <a:cs typeface="ＭＳ Ｐゴシック" charset="0"/>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b="1">
                <a:solidFill>
                  <a:schemeClr val="tx1"/>
                </a:solidFill>
                <a:latin typeface="Times New Roman" charset="0"/>
                <a:ea typeface="ＭＳ Ｐゴシック" charset="0"/>
                <a:cs typeface="ＭＳ Ｐゴシック" charset="0"/>
              </a:defRPr>
            </a:lvl1pPr>
            <a:lvl2pPr marL="37931725" indent="-37474525" eaLnBrk="0" hangingPunct="0">
              <a:defRPr sz="2400" b="1">
                <a:solidFill>
                  <a:schemeClr val="tx1"/>
                </a:solidFill>
                <a:latin typeface="Times New Roman" charset="0"/>
                <a:ea typeface="ＭＳ Ｐゴシック" charset="0"/>
              </a:defRPr>
            </a:lvl2pPr>
            <a:lvl3pPr eaLnBrk="0" hangingPunct="0">
              <a:defRPr sz="2400" b="1">
                <a:solidFill>
                  <a:schemeClr val="tx1"/>
                </a:solidFill>
                <a:latin typeface="Times New Roman" charset="0"/>
                <a:ea typeface="ＭＳ Ｐゴシック" charset="0"/>
              </a:defRPr>
            </a:lvl3pPr>
            <a:lvl4pPr eaLnBrk="0" hangingPunct="0">
              <a:defRPr sz="2400" b="1">
                <a:solidFill>
                  <a:schemeClr val="tx1"/>
                </a:solidFill>
                <a:latin typeface="Times New Roman" charset="0"/>
                <a:ea typeface="ＭＳ Ｐゴシック" charset="0"/>
              </a:defRPr>
            </a:lvl4pPr>
            <a:lvl5pPr eaLnBrk="0" hangingPunct="0">
              <a:defRPr sz="2400" b="1">
                <a:solidFill>
                  <a:schemeClr val="tx1"/>
                </a:solidFill>
                <a:latin typeface="Times New Roman" charset="0"/>
                <a:ea typeface="ＭＳ Ｐゴシック" charset="0"/>
              </a:defRPr>
            </a:lvl5pPr>
            <a:lvl6pPr marL="457200" eaLnBrk="0" fontAlgn="base" hangingPunct="0">
              <a:spcBef>
                <a:spcPct val="0"/>
              </a:spcBef>
              <a:spcAft>
                <a:spcPct val="0"/>
              </a:spcAft>
              <a:defRPr sz="2400" b="1">
                <a:solidFill>
                  <a:schemeClr val="tx1"/>
                </a:solidFill>
                <a:latin typeface="Times New Roman" charset="0"/>
                <a:ea typeface="ＭＳ Ｐゴシック" charset="0"/>
              </a:defRPr>
            </a:lvl6pPr>
            <a:lvl7pPr marL="914400" eaLnBrk="0" fontAlgn="base" hangingPunct="0">
              <a:spcBef>
                <a:spcPct val="0"/>
              </a:spcBef>
              <a:spcAft>
                <a:spcPct val="0"/>
              </a:spcAft>
              <a:defRPr sz="2400" b="1">
                <a:solidFill>
                  <a:schemeClr val="tx1"/>
                </a:solidFill>
                <a:latin typeface="Times New Roman" charset="0"/>
                <a:ea typeface="ＭＳ Ｐゴシック" charset="0"/>
              </a:defRPr>
            </a:lvl7pPr>
            <a:lvl8pPr marL="1371600" eaLnBrk="0" fontAlgn="base" hangingPunct="0">
              <a:spcBef>
                <a:spcPct val="0"/>
              </a:spcBef>
              <a:spcAft>
                <a:spcPct val="0"/>
              </a:spcAft>
              <a:defRPr sz="2400" b="1">
                <a:solidFill>
                  <a:schemeClr val="tx1"/>
                </a:solidFill>
                <a:latin typeface="Times New Roman" charset="0"/>
                <a:ea typeface="ＭＳ Ｐゴシック" charset="0"/>
              </a:defRPr>
            </a:lvl8pPr>
            <a:lvl9pPr marL="1828800" eaLnBrk="0" fontAlgn="base" hangingPunct="0">
              <a:spcBef>
                <a:spcPct val="0"/>
              </a:spcBef>
              <a:spcAft>
                <a:spcPct val="0"/>
              </a:spcAft>
              <a:defRPr sz="2400" b="1">
                <a:solidFill>
                  <a:schemeClr val="tx1"/>
                </a:solidFill>
                <a:latin typeface="Times New Roman" charset="0"/>
                <a:ea typeface="ＭＳ Ｐゴシック" charset="0"/>
              </a:defRPr>
            </a:lvl9pPr>
          </a:lstStyle>
          <a:p>
            <a:fld id="{CB1AF444-99EB-554C-AA89-560BD32D5C28}" type="slidenum">
              <a:rPr lang="en-US" sz="1200" b="0">
                <a:latin typeface="Times" charset="0"/>
              </a:rPr>
              <a:pPr/>
              <a:t>24</a:t>
            </a:fld>
            <a:endParaRPr lang="en-US" sz="1200" b="0">
              <a:latin typeface="Times" charset="0"/>
            </a:endParaRPr>
          </a:p>
        </p:txBody>
      </p:sp>
      <p:sp>
        <p:nvSpPr>
          <p:cNvPr id="63491" name="Rectangle 2"/>
          <p:cNvSpPr>
            <a:spLocks noGrp="1" noRot="1" noChangeAspect="1" noChangeArrowheads="1" noTextEdit="1"/>
          </p:cNvSpPr>
          <p:nvPr>
            <p:ph type="sldImg"/>
          </p:nvPr>
        </p:nvSpPr>
        <p:spPr>
          <a:ln/>
        </p:spPr>
      </p:sp>
      <p:sp>
        <p:nvSpPr>
          <p:cNvPr id="634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pPr eaLnBrk="1" hangingPunct="1"/>
            <a:endParaRPr lang="en-US">
              <a:latin typeface="Times" charset="0"/>
              <a:ea typeface="ＭＳ Ｐゴシック" charset="0"/>
              <a:cs typeface="ＭＳ Ｐゴシック" charset="0"/>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b="1">
                <a:solidFill>
                  <a:schemeClr val="tx1"/>
                </a:solidFill>
                <a:latin typeface="Times New Roman" charset="0"/>
                <a:ea typeface="ＭＳ Ｐゴシック" charset="0"/>
                <a:cs typeface="ＭＳ Ｐゴシック" charset="0"/>
              </a:defRPr>
            </a:lvl1pPr>
            <a:lvl2pPr marL="37931725" indent="-37474525" eaLnBrk="0" hangingPunct="0">
              <a:defRPr sz="2400" b="1">
                <a:solidFill>
                  <a:schemeClr val="tx1"/>
                </a:solidFill>
                <a:latin typeface="Times New Roman" charset="0"/>
                <a:ea typeface="ＭＳ Ｐゴシック" charset="0"/>
              </a:defRPr>
            </a:lvl2pPr>
            <a:lvl3pPr eaLnBrk="0" hangingPunct="0">
              <a:defRPr sz="2400" b="1">
                <a:solidFill>
                  <a:schemeClr val="tx1"/>
                </a:solidFill>
                <a:latin typeface="Times New Roman" charset="0"/>
                <a:ea typeface="ＭＳ Ｐゴシック" charset="0"/>
              </a:defRPr>
            </a:lvl3pPr>
            <a:lvl4pPr eaLnBrk="0" hangingPunct="0">
              <a:defRPr sz="2400" b="1">
                <a:solidFill>
                  <a:schemeClr val="tx1"/>
                </a:solidFill>
                <a:latin typeface="Times New Roman" charset="0"/>
                <a:ea typeface="ＭＳ Ｐゴシック" charset="0"/>
              </a:defRPr>
            </a:lvl4pPr>
            <a:lvl5pPr eaLnBrk="0" hangingPunct="0">
              <a:defRPr sz="2400" b="1">
                <a:solidFill>
                  <a:schemeClr val="tx1"/>
                </a:solidFill>
                <a:latin typeface="Times New Roman" charset="0"/>
                <a:ea typeface="ＭＳ Ｐゴシック" charset="0"/>
              </a:defRPr>
            </a:lvl5pPr>
            <a:lvl6pPr marL="457200" eaLnBrk="0" fontAlgn="base" hangingPunct="0">
              <a:spcBef>
                <a:spcPct val="0"/>
              </a:spcBef>
              <a:spcAft>
                <a:spcPct val="0"/>
              </a:spcAft>
              <a:defRPr sz="2400" b="1">
                <a:solidFill>
                  <a:schemeClr val="tx1"/>
                </a:solidFill>
                <a:latin typeface="Times New Roman" charset="0"/>
                <a:ea typeface="ＭＳ Ｐゴシック" charset="0"/>
              </a:defRPr>
            </a:lvl6pPr>
            <a:lvl7pPr marL="914400" eaLnBrk="0" fontAlgn="base" hangingPunct="0">
              <a:spcBef>
                <a:spcPct val="0"/>
              </a:spcBef>
              <a:spcAft>
                <a:spcPct val="0"/>
              </a:spcAft>
              <a:defRPr sz="2400" b="1">
                <a:solidFill>
                  <a:schemeClr val="tx1"/>
                </a:solidFill>
                <a:latin typeface="Times New Roman" charset="0"/>
                <a:ea typeface="ＭＳ Ｐゴシック" charset="0"/>
              </a:defRPr>
            </a:lvl7pPr>
            <a:lvl8pPr marL="1371600" eaLnBrk="0" fontAlgn="base" hangingPunct="0">
              <a:spcBef>
                <a:spcPct val="0"/>
              </a:spcBef>
              <a:spcAft>
                <a:spcPct val="0"/>
              </a:spcAft>
              <a:defRPr sz="2400" b="1">
                <a:solidFill>
                  <a:schemeClr val="tx1"/>
                </a:solidFill>
                <a:latin typeface="Times New Roman" charset="0"/>
                <a:ea typeface="ＭＳ Ｐゴシック" charset="0"/>
              </a:defRPr>
            </a:lvl8pPr>
            <a:lvl9pPr marL="1828800" eaLnBrk="0" fontAlgn="base" hangingPunct="0">
              <a:spcBef>
                <a:spcPct val="0"/>
              </a:spcBef>
              <a:spcAft>
                <a:spcPct val="0"/>
              </a:spcAft>
              <a:defRPr sz="2400" b="1">
                <a:solidFill>
                  <a:schemeClr val="tx1"/>
                </a:solidFill>
                <a:latin typeface="Times New Roman" charset="0"/>
                <a:ea typeface="ＭＳ Ｐゴシック" charset="0"/>
              </a:defRPr>
            </a:lvl9pPr>
          </a:lstStyle>
          <a:p>
            <a:fld id="{2A069C93-BE7F-AD4D-A0F2-8675E4D084DB}" type="slidenum">
              <a:rPr lang="en-US" sz="1200" b="0">
                <a:latin typeface="Times" charset="0"/>
              </a:rPr>
              <a:pPr/>
              <a:t>25</a:t>
            </a:fld>
            <a:endParaRPr lang="en-US" sz="1200" b="0">
              <a:latin typeface="Times" charset="0"/>
            </a:endParaRPr>
          </a:p>
        </p:txBody>
      </p:sp>
      <p:sp>
        <p:nvSpPr>
          <p:cNvPr id="65539" name="Rectangle 2"/>
          <p:cNvSpPr>
            <a:spLocks noGrp="1" noRot="1" noChangeAspect="1" noChangeArrowheads="1" noTextEdit="1"/>
          </p:cNvSpPr>
          <p:nvPr>
            <p:ph type="sldImg"/>
          </p:nvPr>
        </p:nvSpPr>
        <p:spPr>
          <a:ln/>
        </p:spPr>
      </p:sp>
      <p:sp>
        <p:nvSpPr>
          <p:cNvPr id="655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pPr eaLnBrk="1" hangingPunct="1"/>
            <a:endParaRPr lang="en-US">
              <a:latin typeface="Times" charset="0"/>
              <a:ea typeface="ＭＳ Ｐゴシック" charset="0"/>
              <a:cs typeface="ＭＳ Ｐゴシック" charset="0"/>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9634" name="Text Box 1"/>
          <p:cNvSpPr txBox="1">
            <a:spLocks noChangeArrowheads="1"/>
          </p:cNvSpPr>
          <p:nvPr/>
        </p:nvSpPr>
        <p:spPr bwMode="auto">
          <a:xfrm>
            <a:off x="1400175" y="914400"/>
            <a:ext cx="4056063" cy="3135313"/>
          </a:xfrm>
          <a:prstGeom prst="rect">
            <a:avLst/>
          </a:prstGeom>
          <a:solidFill>
            <a:srgbClr val="FFFFFF"/>
          </a:solidFill>
          <a:ln w="9525">
            <a:solidFill>
              <a:srgbClr val="000000"/>
            </a:solidFill>
            <a:miter lim="800000"/>
            <a:headEnd/>
            <a:tailEnd/>
          </a:ln>
        </p:spPr>
        <p:txBody>
          <a:bodyPr wrap="none" lIns="82058" tIns="41029" rIns="82058" bIns="41029" anchor="ctr"/>
          <a:lstStyle>
            <a:lvl1pPr eaLnBrk="0" hangingPunct="0">
              <a:defRPr sz="2400" b="1">
                <a:solidFill>
                  <a:schemeClr val="tx1"/>
                </a:solidFill>
                <a:latin typeface="Times New Roman" charset="0"/>
                <a:ea typeface="ＭＳ Ｐゴシック" charset="0"/>
                <a:cs typeface="ＭＳ Ｐゴシック" charset="0"/>
              </a:defRPr>
            </a:lvl1pPr>
            <a:lvl2pPr marL="37931725" indent="-37474525" eaLnBrk="0" hangingPunct="0">
              <a:defRPr sz="2400" b="1">
                <a:solidFill>
                  <a:schemeClr val="tx1"/>
                </a:solidFill>
                <a:latin typeface="Times New Roman" charset="0"/>
                <a:ea typeface="ＭＳ Ｐゴシック" charset="0"/>
              </a:defRPr>
            </a:lvl2pPr>
            <a:lvl3pPr eaLnBrk="0" hangingPunct="0">
              <a:defRPr sz="2400" b="1">
                <a:solidFill>
                  <a:schemeClr val="tx1"/>
                </a:solidFill>
                <a:latin typeface="Times New Roman" charset="0"/>
                <a:ea typeface="ＭＳ Ｐゴシック" charset="0"/>
              </a:defRPr>
            </a:lvl3pPr>
            <a:lvl4pPr eaLnBrk="0" hangingPunct="0">
              <a:defRPr sz="2400" b="1">
                <a:solidFill>
                  <a:schemeClr val="tx1"/>
                </a:solidFill>
                <a:latin typeface="Times New Roman" charset="0"/>
                <a:ea typeface="ＭＳ Ｐゴシック" charset="0"/>
              </a:defRPr>
            </a:lvl4pPr>
            <a:lvl5pPr eaLnBrk="0" hangingPunct="0">
              <a:defRPr sz="2400" b="1">
                <a:solidFill>
                  <a:schemeClr val="tx1"/>
                </a:solidFill>
                <a:latin typeface="Times New Roman" charset="0"/>
                <a:ea typeface="ＭＳ Ｐゴシック" charset="0"/>
              </a:defRPr>
            </a:lvl5pPr>
            <a:lvl6pPr marL="457200" eaLnBrk="0" fontAlgn="base" hangingPunct="0">
              <a:spcBef>
                <a:spcPct val="0"/>
              </a:spcBef>
              <a:spcAft>
                <a:spcPct val="0"/>
              </a:spcAft>
              <a:defRPr sz="2400" b="1">
                <a:solidFill>
                  <a:schemeClr val="tx1"/>
                </a:solidFill>
                <a:latin typeface="Times New Roman" charset="0"/>
                <a:ea typeface="ＭＳ Ｐゴシック" charset="0"/>
              </a:defRPr>
            </a:lvl6pPr>
            <a:lvl7pPr marL="914400" eaLnBrk="0" fontAlgn="base" hangingPunct="0">
              <a:spcBef>
                <a:spcPct val="0"/>
              </a:spcBef>
              <a:spcAft>
                <a:spcPct val="0"/>
              </a:spcAft>
              <a:defRPr sz="2400" b="1">
                <a:solidFill>
                  <a:schemeClr val="tx1"/>
                </a:solidFill>
                <a:latin typeface="Times New Roman" charset="0"/>
                <a:ea typeface="ＭＳ Ｐゴシック" charset="0"/>
              </a:defRPr>
            </a:lvl7pPr>
            <a:lvl8pPr marL="1371600" eaLnBrk="0" fontAlgn="base" hangingPunct="0">
              <a:spcBef>
                <a:spcPct val="0"/>
              </a:spcBef>
              <a:spcAft>
                <a:spcPct val="0"/>
              </a:spcAft>
              <a:defRPr sz="2400" b="1">
                <a:solidFill>
                  <a:schemeClr val="tx1"/>
                </a:solidFill>
                <a:latin typeface="Times New Roman" charset="0"/>
                <a:ea typeface="ＭＳ Ｐゴシック" charset="0"/>
              </a:defRPr>
            </a:lvl8pPr>
            <a:lvl9pPr marL="1828800" eaLnBrk="0" fontAlgn="base" hangingPunct="0">
              <a:spcBef>
                <a:spcPct val="0"/>
              </a:spcBef>
              <a:spcAft>
                <a:spcPct val="0"/>
              </a:spcAft>
              <a:defRPr sz="2400" b="1">
                <a:solidFill>
                  <a:schemeClr val="tx1"/>
                </a:solidFill>
                <a:latin typeface="Times New Roman" charset="0"/>
                <a:ea typeface="ＭＳ Ｐゴシック" charset="0"/>
              </a:defRPr>
            </a:lvl9pPr>
          </a:lstStyle>
          <a:p>
            <a:pPr eaLnBrk="1" hangingPunct="1"/>
            <a:endParaRPr lang="en-US"/>
          </a:p>
        </p:txBody>
      </p:sp>
      <p:sp>
        <p:nvSpPr>
          <p:cNvPr id="69635" name="Text Box 2"/>
          <p:cNvSpPr>
            <a:spLocks noGrp="1" noChangeArrowheads="1"/>
          </p:cNvSpPr>
          <p:nvPr>
            <p:ph type="body"/>
          </p:nvPr>
        </p:nvSpPr>
        <p:spPr>
          <a:xfrm>
            <a:off x="1046163" y="4352925"/>
            <a:ext cx="4770437" cy="3478213"/>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76200" indent="-76200" eaLnBrk="1">
              <a:lnSpc>
                <a:spcPct val="93000"/>
              </a:lnSpc>
              <a:spcBef>
                <a:spcPct val="0"/>
              </a:spcBef>
              <a:buSzPct val="45000"/>
              <a:tabLst>
                <a:tab pos="649288" algn="l"/>
                <a:tab pos="1298575" algn="l"/>
                <a:tab pos="1947863" algn="l"/>
                <a:tab pos="2597150" algn="l"/>
                <a:tab pos="3248025" algn="l"/>
                <a:tab pos="3897313" algn="l"/>
                <a:tab pos="4546600" algn="l"/>
              </a:tabLst>
            </a:pPr>
            <a:r>
              <a:rPr lang="en-GB">
                <a:latin typeface="Arial" charset="0"/>
                <a:ea typeface="ＭＳ Ｐゴシック" charset="0"/>
                <a:cs typeface="msgothic" charset="0"/>
              </a:rPr>
              <a:t>STM and AFM measurements and DFT calculations of single 8-hq on Cu(111).(</a:t>
            </a:r>
            <a:r>
              <a:rPr lang="en-GB" sz="1300" b="1">
                <a:latin typeface="Arial" charset="0"/>
                <a:ea typeface="ＭＳ Ｐゴシック" charset="0"/>
                <a:cs typeface="msgothic" charset="0"/>
              </a:rPr>
              <a:t>A</a:t>
            </a:r>
            <a:r>
              <a:rPr lang="en-GB">
                <a:latin typeface="Arial" charset="0"/>
                <a:ea typeface="ＭＳ Ｐゴシック" charset="0"/>
                <a:cs typeface="msgothic" charset="0"/>
              </a:rPr>
              <a:t>) Chemical structure of 8-hq. (</a:t>
            </a:r>
            <a:r>
              <a:rPr lang="en-GB" sz="1300" b="1">
                <a:latin typeface="Arial" charset="0"/>
                <a:ea typeface="ＭＳ Ｐゴシック" charset="0"/>
                <a:cs typeface="msgothic" charset="0"/>
              </a:rPr>
              <a:t>B</a:t>
            </a:r>
            <a:r>
              <a:rPr lang="en-GB">
                <a:latin typeface="Arial" charset="0"/>
                <a:ea typeface="ＭＳ Ｐゴシック" charset="0"/>
                <a:cs typeface="msgothic" charset="0"/>
              </a:rPr>
              <a:t>) DFT-calculated molecular electron density maps at a distance of 150 pm above the molecule. (</a:t>
            </a:r>
            <a:r>
              <a:rPr lang="en-GB" sz="1300" b="1">
                <a:latin typeface="Arial" charset="0"/>
                <a:ea typeface="ＭＳ Ｐゴシック" charset="0"/>
                <a:cs typeface="msgothic" charset="0"/>
              </a:rPr>
              <a:t>C</a:t>
            </a:r>
            <a:r>
              <a:rPr lang="en-GB">
                <a:latin typeface="Arial" charset="0"/>
                <a:ea typeface="ＭＳ Ｐゴシック" charset="0"/>
                <a:cs typeface="msgothic" charset="0"/>
              </a:rPr>
              <a:t>) Constant-current STM topography image (voltage </a:t>
            </a:r>
            <a:r>
              <a:rPr lang="en-GB" i="1">
                <a:latin typeface="Arial" charset="0"/>
                <a:ea typeface="ＭＳ Ｐゴシック" charset="0"/>
                <a:cs typeface="msgothic" charset="0"/>
              </a:rPr>
              <a:t>V</a:t>
            </a:r>
            <a:r>
              <a:rPr lang="en-GB">
                <a:latin typeface="Arial" charset="0"/>
                <a:ea typeface="ＭＳ Ｐゴシック" charset="0"/>
                <a:cs typeface="msgothic" charset="0"/>
              </a:rPr>
              <a:t> = –100 mV, current </a:t>
            </a:r>
            <a:r>
              <a:rPr lang="en-GB" i="1">
                <a:latin typeface="Arial" charset="0"/>
                <a:ea typeface="ＭＳ Ｐゴシック" charset="0"/>
                <a:cs typeface="msgothic" charset="0"/>
              </a:rPr>
              <a:t>I</a:t>
            </a:r>
            <a:r>
              <a:rPr lang="en-GB">
                <a:latin typeface="Arial" charset="0"/>
                <a:ea typeface="ＭＳ Ｐゴシック" charset="0"/>
                <a:cs typeface="msgothic" charset="0"/>
              </a:rPr>
              <a:t> = 100 pA) with a CO-functionalized tip. (</a:t>
            </a:r>
            <a:r>
              <a:rPr lang="en-GB" sz="1300" b="1">
                <a:latin typeface="Arial" charset="0"/>
                <a:ea typeface="ＭＳ Ｐゴシック" charset="0"/>
                <a:cs typeface="msgothic" charset="0"/>
              </a:rPr>
              <a:t>D</a:t>
            </a:r>
            <a:r>
              <a:rPr lang="en-GB">
                <a:latin typeface="Arial" charset="0"/>
                <a:ea typeface="ＭＳ Ｐゴシック" charset="0"/>
                <a:cs typeface="msgothic" charset="0"/>
              </a:rPr>
              <a:t> to </a:t>
            </a:r>
            <a:r>
              <a:rPr lang="en-GB" sz="1300" b="1">
                <a:latin typeface="Arial" charset="0"/>
                <a:ea typeface="ＭＳ Ｐゴシック" charset="0"/>
                <a:cs typeface="msgothic" charset="0"/>
              </a:rPr>
              <a:t>F</a:t>
            </a:r>
            <a:r>
              <a:rPr lang="en-GB">
                <a:latin typeface="Arial" charset="0"/>
                <a:ea typeface="ＭＳ Ｐゴシック" charset="0"/>
                <a:cs typeface="msgothic" charset="0"/>
              </a:rPr>
              <a:t>) Constant-height AFM frequency shift images (</a:t>
            </a:r>
            <a:r>
              <a:rPr lang="en-GB" i="1">
                <a:latin typeface="Arial" charset="0"/>
                <a:ea typeface="ＭＳ Ｐゴシック" charset="0"/>
                <a:cs typeface="msgothic" charset="0"/>
              </a:rPr>
              <a:t>V</a:t>
            </a:r>
            <a:r>
              <a:rPr lang="en-GB">
                <a:latin typeface="Arial" charset="0"/>
                <a:ea typeface="ＭＳ Ｐゴシック" charset="0"/>
                <a:cs typeface="msgothic" charset="0"/>
              </a:rPr>
              <a:t> = 0 V, amplitude </a:t>
            </a:r>
            <a:r>
              <a:rPr lang="en-GB" i="1">
                <a:latin typeface="Arial" charset="0"/>
                <a:ea typeface="ＭＳ Ｐゴシック" charset="0"/>
                <a:cs typeface="msgothic" charset="0"/>
              </a:rPr>
              <a:t>A</a:t>
            </a:r>
            <a:r>
              <a:rPr lang="en-GB">
                <a:latin typeface="Arial" charset="0"/>
                <a:ea typeface="ＭＳ Ｐゴシック" charset="0"/>
                <a:cs typeface="msgothic" charset="0"/>
              </a:rPr>
              <a:t> = 100 pm) at different tip heights. The tip height Δ</a:t>
            </a:r>
            <a:r>
              <a:rPr lang="en-GB" i="1">
                <a:latin typeface="Arial" charset="0"/>
                <a:ea typeface="ＭＳ Ｐゴシック" charset="0"/>
                <a:cs typeface="msgothic" charset="0"/>
              </a:rPr>
              <a:t>z</a:t>
            </a:r>
            <a:r>
              <a:rPr lang="en-GB">
                <a:latin typeface="Arial" charset="0"/>
                <a:ea typeface="ＭＳ Ｐゴシック" charset="0"/>
                <a:cs typeface="msgothic" charset="0"/>
              </a:rPr>
              <a:t> was set with respect to a reference height given by the STM set point above (–100 mV, 100 pA) the bare Cu(111) substrate in the vicinity of the molecule. The plus (or minus) sign denotes the increase (or decrease) of tip height. (D) Δ</a:t>
            </a:r>
            <a:r>
              <a:rPr lang="en-GB" i="1">
                <a:latin typeface="Arial" charset="0"/>
                <a:ea typeface="ＭＳ Ｐゴシック" charset="0"/>
                <a:cs typeface="msgothic" charset="0"/>
              </a:rPr>
              <a:t>z</a:t>
            </a:r>
            <a:r>
              <a:rPr lang="en-GB">
                <a:latin typeface="Arial" charset="0"/>
                <a:ea typeface="ＭＳ Ｐゴシック" charset="0"/>
                <a:cs typeface="msgothic" charset="0"/>
              </a:rPr>
              <a:t> = +30 pm; (E) Δ</a:t>
            </a:r>
            <a:r>
              <a:rPr lang="en-GB" i="1">
                <a:latin typeface="Arial" charset="0"/>
                <a:ea typeface="ＭＳ Ｐゴシック" charset="0"/>
                <a:cs typeface="msgothic" charset="0"/>
              </a:rPr>
              <a:t>z</a:t>
            </a:r>
            <a:r>
              <a:rPr lang="en-GB">
                <a:latin typeface="Arial" charset="0"/>
                <a:ea typeface="ＭＳ Ｐゴシック" charset="0"/>
                <a:cs typeface="msgothic" charset="0"/>
              </a:rPr>
              <a:t> = +10 pm; (F) Δ</a:t>
            </a:r>
            <a:r>
              <a:rPr lang="en-GB" i="1">
                <a:latin typeface="Arial" charset="0"/>
                <a:ea typeface="ＭＳ Ｐゴシック" charset="0"/>
                <a:cs typeface="msgothic" charset="0"/>
              </a:rPr>
              <a:t>z</a:t>
            </a:r>
            <a:r>
              <a:rPr lang="en-GB">
                <a:latin typeface="Arial" charset="0"/>
                <a:ea typeface="ＭＳ Ｐゴシック" charset="0"/>
                <a:cs typeface="msgothic" charset="0"/>
              </a:rPr>
              <a:t> = 0 pm. The size of all images is 1.3 by 1.0 nm.</a:t>
            </a: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b="1">
                <a:solidFill>
                  <a:schemeClr val="tx1"/>
                </a:solidFill>
                <a:latin typeface="Times New Roman" charset="0"/>
                <a:ea typeface="ＭＳ Ｐゴシック" charset="0"/>
                <a:cs typeface="ＭＳ Ｐゴシック" charset="0"/>
              </a:defRPr>
            </a:lvl1pPr>
            <a:lvl2pPr marL="37931725" indent="-37474525" eaLnBrk="0" hangingPunct="0">
              <a:defRPr sz="2400" b="1">
                <a:solidFill>
                  <a:schemeClr val="tx1"/>
                </a:solidFill>
                <a:latin typeface="Times New Roman" charset="0"/>
                <a:ea typeface="ＭＳ Ｐゴシック" charset="0"/>
              </a:defRPr>
            </a:lvl2pPr>
            <a:lvl3pPr eaLnBrk="0" hangingPunct="0">
              <a:defRPr sz="2400" b="1">
                <a:solidFill>
                  <a:schemeClr val="tx1"/>
                </a:solidFill>
                <a:latin typeface="Times New Roman" charset="0"/>
                <a:ea typeface="ＭＳ Ｐゴシック" charset="0"/>
              </a:defRPr>
            </a:lvl3pPr>
            <a:lvl4pPr eaLnBrk="0" hangingPunct="0">
              <a:defRPr sz="2400" b="1">
                <a:solidFill>
                  <a:schemeClr val="tx1"/>
                </a:solidFill>
                <a:latin typeface="Times New Roman" charset="0"/>
                <a:ea typeface="ＭＳ Ｐゴシック" charset="0"/>
              </a:defRPr>
            </a:lvl4pPr>
            <a:lvl5pPr eaLnBrk="0" hangingPunct="0">
              <a:defRPr sz="2400" b="1">
                <a:solidFill>
                  <a:schemeClr val="tx1"/>
                </a:solidFill>
                <a:latin typeface="Times New Roman" charset="0"/>
                <a:ea typeface="ＭＳ Ｐゴシック" charset="0"/>
              </a:defRPr>
            </a:lvl5pPr>
            <a:lvl6pPr marL="457200" eaLnBrk="0" fontAlgn="base" hangingPunct="0">
              <a:spcBef>
                <a:spcPct val="0"/>
              </a:spcBef>
              <a:spcAft>
                <a:spcPct val="0"/>
              </a:spcAft>
              <a:defRPr sz="2400" b="1">
                <a:solidFill>
                  <a:schemeClr val="tx1"/>
                </a:solidFill>
                <a:latin typeface="Times New Roman" charset="0"/>
                <a:ea typeface="ＭＳ Ｐゴシック" charset="0"/>
              </a:defRPr>
            </a:lvl6pPr>
            <a:lvl7pPr marL="914400" eaLnBrk="0" fontAlgn="base" hangingPunct="0">
              <a:spcBef>
                <a:spcPct val="0"/>
              </a:spcBef>
              <a:spcAft>
                <a:spcPct val="0"/>
              </a:spcAft>
              <a:defRPr sz="2400" b="1">
                <a:solidFill>
                  <a:schemeClr val="tx1"/>
                </a:solidFill>
                <a:latin typeface="Times New Roman" charset="0"/>
                <a:ea typeface="ＭＳ Ｐゴシック" charset="0"/>
              </a:defRPr>
            </a:lvl7pPr>
            <a:lvl8pPr marL="1371600" eaLnBrk="0" fontAlgn="base" hangingPunct="0">
              <a:spcBef>
                <a:spcPct val="0"/>
              </a:spcBef>
              <a:spcAft>
                <a:spcPct val="0"/>
              </a:spcAft>
              <a:defRPr sz="2400" b="1">
                <a:solidFill>
                  <a:schemeClr val="tx1"/>
                </a:solidFill>
                <a:latin typeface="Times New Roman" charset="0"/>
                <a:ea typeface="ＭＳ Ｐゴシック" charset="0"/>
              </a:defRPr>
            </a:lvl8pPr>
            <a:lvl9pPr marL="1828800" eaLnBrk="0" fontAlgn="base" hangingPunct="0">
              <a:spcBef>
                <a:spcPct val="0"/>
              </a:spcBef>
              <a:spcAft>
                <a:spcPct val="0"/>
              </a:spcAft>
              <a:defRPr sz="2400" b="1">
                <a:solidFill>
                  <a:schemeClr val="tx1"/>
                </a:solidFill>
                <a:latin typeface="Times New Roman" charset="0"/>
                <a:ea typeface="ＭＳ Ｐゴシック" charset="0"/>
              </a:defRPr>
            </a:lvl9pPr>
          </a:lstStyle>
          <a:p>
            <a:fld id="{1525650A-1E9C-294E-9292-E079D8CB0E27}" type="slidenum">
              <a:rPr lang="en-US" sz="1200" b="0">
                <a:latin typeface="Times" charset="0"/>
              </a:rPr>
              <a:pPr/>
              <a:t>29</a:t>
            </a:fld>
            <a:endParaRPr lang="en-US" sz="1200" b="0">
              <a:latin typeface="Times" charset="0"/>
            </a:endParaRPr>
          </a:p>
        </p:txBody>
      </p:sp>
      <p:sp>
        <p:nvSpPr>
          <p:cNvPr id="73731" name="Rectangle 2"/>
          <p:cNvSpPr>
            <a:spLocks noGrp="1" noRot="1" noChangeAspect="1" noChangeArrowheads="1" noTextEdit="1"/>
          </p:cNvSpPr>
          <p:nvPr>
            <p:ph type="sldImg"/>
          </p:nvPr>
        </p:nvSpPr>
        <p:spPr>
          <a:ln/>
        </p:spPr>
      </p:sp>
      <p:sp>
        <p:nvSpPr>
          <p:cNvPr id="737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solidFill>
                  <a:srgbClr val="000000"/>
                </a:solidFill>
                <a:latin typeface="Geneva" charset="0"/>
                <a:ea typeface="ＭＳ Ｐゴシック" charset="0"/>
                <a:cs typeface="ＭＳ Ｐゴシック" charset="0"/>
              </a:rPr>
              <a:t>15-23</a:t>
            </a:r>
          </a:p>
          <a:p>
            <a:pPr eaLnBrk="1" hangingPunct="1"/>
            <a:endParaRPr lang="en-US">
              <a:solidFill>
                <a:srgbClr val="000000"/>
              </a:solidFill>
              <a:latin typeface="Geneva" charset="0"/>
              <a:ea typeface="ＭＳ Ｐゴシック" charset="0"/>
              <a:cs typeface="ＭＳ Ｐゴシック" charset="0"/>
            </a:endParaRPr>
          </a:p>
          <a:p>
            <a:pPr eaLnBrk="1" hangingPunct="1"/>
            <a:r>
              <a:rPr lang="en-US">
                <a:solidFill>
                  <a:srgbClr val="000000"/>
                </a:solidFill>
                <a:latin typeface="Geneva" charset="0"/>
                <a:ea typeface="ＭＳ Ｐゴシック" charset="0"/>
                <a:cs typeface="ＭＳ Ｐゴシック" charset="0"/>
              </a:rPr>
              <a:t>Title:</a:t>
            </a:r>
          </a:p>
          <a:p>
            <a:pPr eaLnBrk="1" hangingPunct="1"/>
            <a:r>
              <a:rPr lang="en-US">
                <a:solidFill>
                  <a:srgbClr val="000000"/>
                </a:solidFill>
                <a:latin typeface="Geneva" charset="0"/>
                <a:ea typeface="ＭＳ Ｐゴシック" charset="0"/>
                <a:cs typeface="ＭＳ Ｐゴシック" charset="0"/>
              </a:rPr>
              <a:t>Base Pairs</a:t>
            </a:r>
          </a:p>
          <a:p>
            <a:pPr eaLnBrk="1" hangingPunct="1"/>
            <a:endParaRPr lang="en-US">
              <a:solidFill>
                <a:srgbClr val="000000"/>
              </a:solidFill>
              <a:latin typeface="Geneva" charset="0"/>
              <a:ea typeface="ＭＳ Ｐゴシック" charset="0"/>
              <a:cs typeface="ＭＳ Ｐゴシック" charset="0"/>
            </a:endParaRPr>
          </a:p>
          <a:p>
            <a:pPr eaLnBrk="1" hangingPunct="1"/>
            <a:r>
              <a:rPr lang="en-US">
                <a:solidFill>
                  <a:srgbClr val="000000"/>
                </a:solidFill>
                <a:latin typeface="Geneva" charset="0"/>
                <a:ea typeface="ＭＳ Ｐゴシック" charset="0"/>
                <a:cs typeface="ＭＳ Ｐゴシック" charset="0"/>
              </a:rPr>
              <a:t>Caption:</a:t>
            </a:r>
          </a:p>
          <a:p>
            <a:pPr eaLnBrk="1" hangingPunct="1"/>
            <a:r>
              <a:rPr lang="en-US">
                <a:solidFill>
                  <a:srgbClr val="000000"/>
                </a:solidFill>
                <a:latin typeface="Geneva" charset="0"/>
                <a:ea typeface="ＭＳ Ｐゴシック" charset="0"/>
                <a:cs typeface="ＭＳ Ｐゴシック" charset="0"/>
              </a:rPr>
              <a:t>Representation of the base pairings of thymine and adenine, and cytosine and guanine, in line as well as ball-and-stick models.</a:t>
            </a:r>
          </a:p>
          <a:p>
            <a:pPr eaLnBrk="1" hangingPunct="1"/>
            <a:endParaRPr lang="en-US">
              <a:solidFill>
                <a:srgbClr val="000000"/>
              </a:solidFill>
              <a:latin typeface="Geneva" charset="0"/>
              <a:ea typeface="ＭＳ Ｐゴシック" charset="0"/>
              <a:cs typeface="ＭＳ Ｐゴシック" charset="0"/>
            </a:endParaRPr>
          </a:p>
          <a:p>
            <a:pPr eaLnBrk="1" hangingPunct="1"/>
            <a:r>
              <a:rPr lang="en-US">
                <a:solidFill>
                  <a:srgbClr val="000000"/>
                </a:solidFill>
                <a:latin typeface="Geneva" charset="0"/>
                <a:ea typeface="ＭＳ Ｐゴシック" charset="0"/>
                <a:cs typeface="ＭＳ Ｐゴシック" charset="0"/>
              </a:rPr>
              <a:t>Notes:</a:t>
            </a:r>
          </a:p>
          <a:p>
            <a:pPr eaLnBrk="1" hangingPunct="1"/>
            <a:r>
              <a:rPr lang="en-US">
                <a:solidFill>
                  <a:srgbClr val="000000"/>
                </a:solidFill>
                <a:latin typeface="Geneva" charset="0"/>
                <a:ea typeface="ＭＳ Ｐゴシック" charset="0"/>
                <a:cs typeface="ＭＳ Ｐゴシック" charset="0"/>
              </a:rPr>
              <a:t>Base pairs occur through hydrogen bonding.</a:t>
            </a:r>
          </a:p>
          <a:p>
            <a:pPr eaLnBrk="1" hangingPunct="1"/>
            <a:endParaRPr lang="en-US">
              <a:solidFill>
                <a:srgbClr val="000000"/>
              </a:solidFill>
              <a:latin typeface="Geneva" charset="0"/>
              <a:ea typeface="ＭＳ Ｐゴシック" charset="0"/>
              <a:cs typeface="ＭＳ Ｐゴシック" charset="0"/>
            </a:endParaRPr>
          </a:p>
          <a:p>
            <a:pPr eaLnBrk="1" hangingPunct="1"/>
            <a:endParaRPr lang="en-US">
              <a:latin typeface="Times" charset="0"/>
              <a:ea typeface="ＭＳ Ｐゴシック" charset="0"/>
              <a:cs typeface="ＭＳ Ｐゴシック" charset="0"/>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Slide Image Placeholder 1"/>
          <p:cNvSpPr>
            <a:spLocks noGrp="1" noRot="1" noChangeAspect="1" noTextEdit="1"/>
          </p:cNvSpPr>
          <p:nvPr>
            <p:ph type="sldImg"/>
          </p:nvPr>
        </p:nvSpPr>
        <p:spPr>
          <a:ln/>
        </p:spPr>
      </p:sp>
      <p:sp>
        <p:nvSpPr>
          <p:cNvPr id="7577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endParaRPr lang="en-US">
              <a:latin typeface="Times New Roman" charset="0"/>
              <a:ea typeface="ＭＳ Ｐゴシック" charset="0"/>
              <a:cs typeface="ＭＳ Ｐゴシック" charset="0"/>
            </a:endParaRPr>
          </a:p>
        </p:txBody>
      </p:sp>
      <p:sp>
        <p:nvSpPr>
          <p:cNvPr id="7578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b="1">
                <a:solidFill>
                  <a:schemeClr val="tx1"/>
                </a:solidFill>
                <a:latin typeface="Times New Roman" charset="0"/>
                <a:ea typeface="ＭＳ Ｐゴシック" charset="0"/>
                <a:cs typeface="ＭＳ Ｐゴシック" charset="0"/>
              </a:defRPr>
            </a:lvl1pPr>
            <a:lvl2pPr marL="37931725" indent="-37474525" eaLnBrk="0" hangingPunct="0">
              <a:defRPr sz="2400" b="1">
                <a:solidFill>
                  <a:schemeClr val="tx1"/>
                </a:solidFill>
                <a:latin typeface="Times New Roman" charset="0"/>
                <a:ea typeface="ＭＳ Ｐゴシック" charset="0"/>
              </a:defRPr>
            </a:lvl2pPr>
            <a:lvl3pPr eaLnBrk="0" hangingPunct="0">
              <a:defRPr sz="2400" b="1">
                <a:solidFill>
                  <a:schemeClr val="tx1"/>
                </a:solidFill>
                <a:latin typeface="Times New Roman" charset="0"/>
                <a:ea typeface="ＭＳ Ｐゴシック" charset="0"/>
              </a:defRPr>
            </a:lvl3pPr>
            <a:lvl4pPr eaLnBrk="0" hangingPunct="0">
              <a:defRPr sz="2400" b="1">
                <a:solidFill>
                  <a:schemeClr val="tx1"/>
                </a:solidFill>
                <a:latin typeface="Times New Roman" charset="0"/>
                <a:ea typeface="ＭＳ Ｐゴシック" charset="0"/>
              </a:defRPr>
            </a:lvl4pPr>
            <a:lvl5pPr eaLnBrk="0" hangingPunct="0">
              <a:defRPr sz="2400" b="1">
                <a:solidFill>
                  <a:schemeClr val="tx1"/>
                </a:solidFill>
                <a:latin typeface="Times New Roman" charset="0"/>
                <a:ea typeface="ＭＳ Ｐゴシック" charset="0"/>
              </a:defRPr>
            </a:lvl5pPr>
            <a:lvl6pPr marL="457200" eaLnBrk="0" fontAlgn="base" hangingPunct="0">
              <a:spcBef>
                <a:spcPct val="0"/>
              </a:spcBef>
              <a:spcAft>
                <a:spcPct val="0"/>
              </a:spcAft>
              <a:defRPr sz="2400" b="1">
                <a:solidFill>
                  <a:schemeClr val="tx1"/>
                </a:solidFill>
                <a:latin typeface="Times New Roman" charset="0"/>
                <a:ea typeface="ＭＳ Ｐゴシック" charset="0"/>
              </a:defRPr>
            </a:lvl6pPr>
            <a:lvl7pPr marL="914400" eaLnBrk="0" fontAlgn="base" hangingPunct="0">
              <a:spcBef>
                <a:spcPct val="0"/>
              </a:spcBef>
              <a:spcAft>
                <a:spcPct val="0"/>
              </a:spcAft>
              <a:defRPr sz="2400" b="1">
                <a:solidFill>
                  <a:schemeClr val="tx1"/>
                </a:solidFill>
                <a:latin typeface="Times New Roman" charset="0"/>
                <a:ea typeface="ＭＳ Ｐゴシック" charset="0"/>
              </a:defRPr>
            </a:lvl7pPr>
            <a:lvl8pPr marL="1371600" eaLnBrk="0" fontAlgn="base" hangingPunct="0">
              <a:spcBef>
                <a:spcPct val="0"/>
              </a:spcBef>
              <a:spcAft>
                <a:spcPct val="0"/>
              </a:spcAft>
              <a:defRPr sz="2400" b="1">
                <a:solidFill>
                  <a:schemeClr val="tx1"/>
                </a:solidFill>
                <a:latin typeface="Times New Roman" charset="0"/>
                <a:ea typeface="ＭＳ Ｐゴシック" charset="0"/>
              </a:defRPr>
            </a:lvl8pPr>
            <a:lvl9pPr marL="1828800" eaLnBrk="0" fontAlgn="base" hangingPunct="0">
              <a:spcBef>
                <a:spcPct val="0"/>
              </a:spcBef>
              <a:spcAft>
                <a:spcPct val="0"/>
              </a:spcAft>
              <a:defRPr sz="2400" b="1">
                <a:solidFill>
                  <a:schemeClr val="tx1"/>
                </a:solidFill>
                <a:latin typeface="Times New Roman" charset="0"/>
                <a:ea typeface="ＭＳ Ｐゴシック" charset="0"/>
              </a:defRPr>
            </a:lvl9pPr>
          </a:lstStyle>
          <a:p>
            <a:fld id="{B0FCEE43-2CD4-3B4E-B5D4-75FB12747BFC}" type="slidenum">
              <a:rPr lang="en-US" sz="1200" b="0"/>
              <a:pPr/>
              <a:t>30</a:t>
            </a:fld>
            <a:endParaRPr lang="en-US" sz="1200" b="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Slide Image Placeholder 1"/>
          <p:cNvSpPr>
            <a:spLocks noGrp="1" noRot="1" noChangeAspect="1" noTextEdit="1"/>
          </p:cNvSpPr>
          <p:nvPr>
            <p:ph type="sldImg"/>
          </p:nvPr>
        </p:nvSpPr>
        <p:spPr>
          <a:ln/>
        </p:spPr>
      </p:sp>
      <p:sp>
        <p:nvSpPr>
          <p:cNvPr id="7782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endParaRPr lang="en-US">
              <a:latin typeface="Times New Roman" charset="0"/>
              <a:ea typeface="ＭＳ Ｐゴシック" charset="0"/>
              <a:cs typeface="ＭＳ Ｐゴシック" charset="0"/>
            </a:endParaRPr>
          </a:p>
        </p:txBody>
      </p:sp>
      <p:sp>
        <p:nvSpPr>
          <p:cNvPr id="7782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b="1">
                <a:solidFill>
                  <a:schemeClr val="tx1"/>
                </a:solidFill>
                <a:latin typeface="Times New Roman" charset="0"/>
                <a:ea typeface="ＭＳ Ｐゴシック" charset="0"/>
                <a:cs typeface="ＭＳ Ｐゴシック" charset="0"/>
              </a:defRPr>
            </a:lvl1pPr>
            <a:lvl2pPr marL="37931725" indent="-37474525" eaLnBrk="0" hangingPunct="0">
              <a:defRPr sz="2400" b="1">
                <a:solidFill>
                  <a:schemeClr val="tx1"/>
                </a:solidFill>
                <a:latin typeface="Times New Roman" charset="0"/>
                <a:ea typeface="ＭＳ Ｐゴシック" charset="0"/>
              </a:defRPr>
            </a:lvl2pPr>
            <a:lvl3pPr eaLnBrk="0" hangingPunct="0">
              <a:defRPr sz="2400" b="1">
                <a:solidFill>
                  <a:schemeClr val="tx1"/>
                </a:solidFill>
                <a:latin typeface="Times New Roman" charset="0"/>
                <a:ea typeface="ＭＳ Ｐゴシック" charset="0"/>
              </a:defRPr>
            </a:lvl3pPr>
            <a:lvl4pPr eaLnBrk="0" hangingPunct="0">
              <a:defRPr sz="2400" b="1">
                <a:solidFill>
                  <a:schemeClr val="tx1"/>
                </a:solidFill>
                <a:latin typeface="Times New Roman" charset="0"/>
                <a:ea typeface="ＭＳ Ｐゴシック" charset="0"/>
              </a:defRPr>
            </a:lvl4pPr>
            <a:lvl5pPr eaLnBrk="0" hangingPunct="0">
              <a:defRPr sz="2400" b="1">
                <a:solidFill>
                  <a:schemeClr val="tx1"/>
                </a:solidFill>
                <a:latin typeface="Times New Roman" charset="0"/>
                <a:ea typeface="ＭＳ Ｐゴシック" charset="0"/>
              </a:defRPr>
            </a:lvl5pPr>
            <a:lvl6pPr marL="457200" eaLnBrk="0" fontAlgn="base" hangingPunct="0">
              <a:spcBef>
                <a:spcPct val="0"/>
              </a:spcBef>
              <a:spcAft>
                <a:spcPct val="0"/>
              </a:spcAft>
              <a:defRPr sz="2400" b="1">
                <a:solidFill>
                  <a:schemeClr val="tx1"/>
                </a:solidFill>
                <a:latin typeface="Times New Roman" charset="0"/>
                <a:ea typeface="ＭＳ Ｐゴシック" charset="0"/>
              </a:defRPr>
            </a:lvl6pPr>
            <a:lvl7pPr marL="914400" eaLnBrk="0" fontAlgn="base" hangingPunct="0">
              <a:spcBef>
                <a:spcPct val="0"/>
              </a:spcBef>
              <a:spcAft>
                <a:spcPct val="0"/>
              </a:spcAft>
              <a:defRPr sz="2400" b="1">
                <a:solidFill>
                  <a:schemeClr val="tx1"/>
                </a:solidFill>
                <a:latin typeface="Times New Roman" charset="0"/>
                <a:ea typeface="ＭＳ Ｐゴシック" charset="0"/>
              </a:defRPr>
            </a:lvl7pPr>
            <a:lvl8pPr marL="1371600" eaLnBrk="0" fontAlgn="base" hangingPunct="0">
              <a:spcBef>
                <a:spcPct val="0"/>
              </a:spcBef>
              <a:spcAft>
                <a:spcPct val="0"/>
              </a:spcAft>
              <a:defRPr sz="2400" b="1">
                <a:solidFill>
                  <a:schemeClr val="tx1"/>
                </a:solidFill>
                <a:latin typeface="Times New Roman" charset="0"/>
                <a:ea typeface="ＭＳ Ｐゴシック" charset="0"/>
              </a:defRPr>
            </a:lvl8pPr>
            <a:lvl9pPr marL="1828800" eaLnBrk="0" fontAlgn="base" hangingPunct="0">
              <a:spcBef>
                <a:spcPct val="0"/>
              </a:spcBef>
              <a:spcAft>
                <a:spcPct val="0"/>
              </a:spcAft>
              <a:defRPr sz="2400" b="1">
                <a:solidFill>
                  <a:schemeClr val="tx1"/>
                </a:solidFill>
                <a:latin typeface="Times New Roman" charset="0"/>
                <a:ea typeface="ＭＳ Ｐゴシック" charset="0"/>
              </a:defRPr>
            </a:lvl9pPr>
          </a:lstStyle>
          <a:p>
            <a:fld id="{61C104D7-FE4F-7B4A-B297-2439C8AFD3CA}" type="slidenum">
              <a:rPr lang="en-US" sz="1200" b="0"/>
              <a:pPr/>
              <a:t>31</a:t>
            </a:fld>
            <a:endParaRPr lang="en-US" sz="1200" b="0"/>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Slide Image Placeholder 1"/>
          <p:cNvSpPr>
            <a:spLocks noGrp="1" noRot="1" noChangeAspect="1" noTextEdit="1"/>
          </p:cNvSpPr>
          <p:nvPr>
            <p:ph type="sldImg"/>
          </p:nvPr>
        </p:nvSpPr>
        <p:spPr>
          <a:ln/>
        </p:spPr>
      </p:sp>
      <p:sp>
        <p:nvSpPr>
          <p:cNvPr id="7987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endParaRPr lang="en-US">
              <a:latin typeface="Times New Roman" charset="0"/>
              <a:ea typeface="ＭＳ Ｐゴシック" charset="0"/>
              <a:cs typeface="ＭＳ Ｐゴシック" charset="0"/>
            </a:endParaRPr>
          </a:p>
        </p:txBody>
      </p:sp>
      <p:sp>
        <p:nvSpPr>
          <p:cNvPr id="7987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b="1">
                <a:solidFill>
                  <a:schemeClr val="tx1"/>
                </a:solidFill>
                <a:latin typeface="Times New Roman" charset="0"/>
                <a:ea typeface="ＭＳ Ｐゴシック" charset="0"/>
                <a:cs typeface="ＭＳ Ｐゴシック" charset="0"/>
              </a:defRPr>
            </a:lvl1pPr>
            <a:lvl2pPr marL="37931725" indent="-37474525" eaLnBrk="0" hangingPunct="0">
              <a:defRPr sz="2400" b="1">
                <a:solidFill>
                  <a:schemeClr val="tx1"/>
                </a:solidFill>
                <a:latin typeface="Times New Roman" charset="0"/>
                <a:ea typeface="ＭＳ Ｐゴシック" charset="0"/>
              </a:defRPr>
            </a:lvl2pPr>
            <a:lvl3pPr eaLnBrk="0" hangingPunct="0">
              <a:defRPr sz="2400" b="1">
                <a:solidFill>
                  <a:schemeClr val="tx1"/>
                </a:solidFill>
                <a:latin typeface="Times New Roman" charset="0"/>
                <a:ea typeface="ＭＳ Ｐゴシック" charset="0"/>
              </a:defRPr>
            </a:lvl3pPr>
            <a:lvl4pPr eaLnBrk="0" hangingPunct="0">
              <a:defRPr sz="2400" b="1">
                <a:solidFill>
                  <a:schemeClr val="tx1"/>
                </a:solidFill>
                <a:latin typeface="Times New Roman" charset="0"/>
                <a:ea typeface="ＭＳ Ｐゴシック" charset="0"/>
              </a:defRPr>
            </a:lvl4pPr>
            <a:lvl5pPr eaLnBrk="0" hangingPunct="0">
              <a:defRPr sz="2400" b="1">
                <a:solidFill>
                  <a:schemeClr val="tx1"/>
                </a:solidFill>
                <a:latin typeface="Times New Roman" charset="0"/>
                <a:ea typeface="ＭＳ Ｐゴシック" charset="0"/>
              </a:defRPr>
            </a:lvl5pPr>
            <a:lvl6pPr marL="457200" eaLnBrk="0" fontAlgn="base" hangingPunct="0">
              <a:spcBef>
                <a:spcPct val="0"/>
              </a:spcBef>
              <a:spcAft>
                <a:spcPct val="0"/>
              </a:spcAft>
              <a:defRPr sz="2400" b="1">
                <a:solidFill>
                  <a:schemeClr val="tx1"/>
                </a:solidFill>
                <a:latin typeface="Times New Roman" charset="0"/>
                <a:ea typeface="ＭＳ Ｐゴシック" charset="0"/>
              </a:defRPr>
            </a:lvl6pPr>
            <a:lvl7pPr marL="914400" eaLnBrk="0" fontAlgn="base" hangingPunct="0">
              <a:spcBef>
                <a:spcPct val="0"/>
              </a:spcBef>
              <a:spcAft>
                <a:spcPct val="0"/>
              </a:spcAft>
              <a:defRPr sz="2400" b="1">
                <a:solidFill>
                  <a:schemeClr val="tx1"/>
                </a:solidFill>
                <a:latin typeface="Times New Roman" charset="0"/>
                <a:ea typeface="ＭＳ Ｐゴシック" charset="0"/>
              </a:defRPr>
            </a:lvl7pPr>
            <a:lvl8pPr marL="1371600" eaLnBrk="0" fontAlgn="base" hangingPunct="0">
              <a:spcBef>
                <a:spcPct val="0"/>
              </a:spcBef>
              <a:spcAft>
                <a:spcPct val="0"/>
              </a:spcAft>
              <a:defRPr sz="2400" b="1">
                <a:solidFill>
                  <a:schemeClr val="tx1"/>
                </a:solidFill>
                <a:latin typeface="Times New Roman" charset="0"/>
                <a:ea typeface="ＭＳ Ｐゴシック" charset="0"/>
              </a:defRPr>
            </a:lvl8pPr>
            <a:lvl9pPr marL="1828800" eaLnBrk="0" fontAlgn="base" hangingPunct="0">
              <a:spcBef>
                <a:spcPct val="0"/>
              </a:spcBef>
              <a:spcAft>
                <a:spcPct val="0"/>
              </a:spcAft>
              <a:defRPr sz="2400" b="1">
                <a:solidFill>
                  <a:schemeClr val="tx1"/>
                </a:solidFill>
                <a:latin typeface="Times New Roman" charset="0"/>
                <a:ea typeface="ＭＳ Ｐゴシック" charset="0"/>
              </a:defRPr>
            </a:lvl9pPr>
          </a:lstStyle>
          <a:p>
            <a:fld id="{0D23867D-56E0-7C4B-8312-704117071FE5}" type="slidenum">
              <a:rPr lang="en-US" sz="1200" b="0"/>
              <a:pPr/>
              <a:t>32</a:t>
            </a:fld>
            <a:endParaRPr lang="en-US" sz="1200" b="0"/>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Slide Image Placeholder 1"/>
          <p:cNvSpPr>
            <a:spLocks noGrp="1" noRot="1" noChangeAspect="1"/>
          </p:cNvSpPr>
          <p:nvPr>
            <p:ph type="sldImg"/>
          </p:nvPr>
        </p:nvSpPr>
        <p:spPr>
          <a:ln/>
        </p:spPr>
      </p:sp>
      <p:sp>
        <p:nvSpPr>
          <p:cNvPr id="8192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New Roman" charset="0"/>
                <a:ea typeface="ＭＳ Ｐゴシック" charset="0"/>
                <a:cs typeface="ＭＳ Ｐゴシック" charset="0"/>
              </a:rPr>
              <a:t>Isothermal cooking can be expensive. Alternative: boil ~ ½ inch ( 1.25 cm) of water in a small pot that can be covered, take pot off heat, put  in egg carefully, cover and put pot on very low heat for exactly 6.5 min. Take egg out put in cool water, peel or crack and eat.</a:t>
            </a:r>
          </a:p>
          <a:p>
            <a:endParaRPr lang="en-US">
              <a:latin typeface="Times New Roman" charset="0"/>
              <a:ea typeface="ＭＳ Ｐゴシック" charset="0"/>
              <a:cs typeface="ＭＳ Ｐゴシック" charset="0"/>
            </a:endParaRPr>
          </a:p>
        </p:txBody>
      </p:sp>
      <p:sp>
        <p:nvSpPr>
          <p:cNvPr id="8192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b="1">
                <a:solidFill>
                  <a:schemeClr val="tx1"/>
                </a:solidFill>
                <a:latin typeface="Times New Roman" charset="0"/>
                <a:ea typeface="ＭＳ Ｐゴシック" charset="0"/>
                <a:cs typeface="ＭＳ Ｐゴシック" charset="0"/>
              </a:defRPr>
            </a:lvl1pPr>
            <a:lvl2pPr marL="37931725" indent="-37474525" eaLnBrk="0" hangingPunct="0">
              <a:defRPr sz="2400" b="1">
                <a:solidFill>
                  <a:schemeClr val="tx1"/>
                </a:solidFill>
                <a:latin typeface="Times New Roman" charset="0"/>
                <a:ea typeface="ＭＳ Ｐゴシック" charset="0"/>
              </a:defRPr>
            </a:lvl2pPr>
            <a:lvl3pPr eaLnBrk="0" hangingPunct="0">
              <a:defRPr sz="2400" b="1">
                <a:solidFill>
                  <a:schemeClr val="tx1"/>
                </a:solidFill>
                <a:latin typeface="Times New Roman" charset="0"/>
                <a:ea typeface="ＭＳ Ｐゴシック" charset="0"/>
              </a:defRPr>
            </a:lvl3pPr>
            <a:lvl4pPr eaLnBrk="0" hangingPunct="0">
              <a:defRPr sz="2400" b="1">
                <a:solidFill>
                  <a:schemeClr val="tx1"/>
                </a:solidFill>
                <a:latin typeface="Times New Roman" charset="0"/>
                <a:ea typeface="ＭＳ Ｐゴシック" charset="0"/>
              </a:defRPr>
            </a:lvl4pPr>
            <a:lvl5pPr eaLnBrk="0" hangingPunct="0">
              <a:defRPr sz="2400" b="1">
                <a:solidFill>
                  <a:schemeClr val="tx1"/>
                </a:solidFill>
                <a:latin typeface="Times New Roman" charset="0"/>
                <a:ea typeface="ＭＳ Ｐゴシック" charset="0"/>
              </a:defRPr>
            </a:lvl5pPr>
            <a:lvl6pPr marL="457200" eaLnBrk="0" fontAlgn="base" hangingPunct="0">
              <a:spcBef>
                <a:spcPct val="0"/>
              </a:spcBef>
              <a:spcAft>
                <a:spcPct val="0"/>
              </a:spcAft>
              <a:defRPr sz="2400" b="1">
                <a:solidFill>
                  <a:schemeClr val="tx1"/>
                </a:solidFill>
                <a:latin typeface="Times New Roman" charset="0"/>
                <a:ea typeface="ＭＳ Ｐゴシック" charset="0"/>
              </a:defRPr>
            </a:lvl6pPr>
            <a:lvl7pPr marL="914400" eaLnBrk="0" fontAlgn="base" hangingPunct="0">
              <a:spcBef>
                <a:spcPct val="0"/>
              </a:spcBef>
              <a:spcAft>
                <a:spcPct val="0"/>
              </a:spcAft>
              <a:defRPr sz="2400" b="1">
                <a:solidFill>
                  <a:schemeClr val="tx1"/>
                </a:solidFill>
                <a:latin typeface="Times New Roman" charset="0"/>
                <a:ea typeface="ＭＳ Ｐゴシック" charset="0"/>
              </a:defRPr>
            </a:lvl7pPr>
            <a:lvl8pPr marL="1371600" eaLnBrk="0" fontAlgn="base" hangingPunct="0">
              <a:spcBef>
                <a:spcPct val="0"/>
              </a:spcBef>
              <a:spcAft>
                <a:spcPct val="0"/>
              </a:spcAft>
              <a:defRPr sz="2400" b="1">
                <a:solidFill>
                  <a:schemeClr val="tx1"/>
                </a:solidFill>
                <a:latin typeface="Times New Roman" charset="0"/>
                <a:ea typeface="ＭＳ Ｐゴシック" charset="0"/>
              </a:defRPr>
            </a:lvl8pPr>
            <a:lvl9pPr marL="1828800" eaLnBrk="0" fontAlgn="base" hangingPunct="0">
              <a:spcBef>
                <a:spcPct val="0"/>
              </a:spcBef>
              <a:spcAft>
                <a:spcPct val="0"/>
              </a:spcAft>
              <a:defRPr sz="2400" b="1">
                <a:solidFill>
                  <a:schemeClr val="tx1"/>
                </a:solidFill>
                <a:latin typeface="Times New Roman" charset="0"/>
                <a:ea typeface="ＭＳ Ｐゴシック" charset="0"/>
              </a:defRPr>
            </a:lvl9pPr>
          </a:lstStyle>
          <a:p>
            <a:fld id="{A15D1277-4705-F94C-BD7B-E0C3CA6ADD1D}" type="slidenum">
              <a:rPr lang="en-US" sz="1200" b="0"/>
              <a:pPr/>
              <a:t>33</a:t>
            </a:fld>
            <a:endParaRPr lang="en-US" sz="1200" b="0"/>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Slide Image Placeholder 1"/>
          <p:cNvSpPr>
            <a:spLocks noGrp="1" noRot="1" noChangeAspect="1" noTextEdit="1"/>
          </p:cNvSpPr>
          <p:nvPr>
            <p:ph type="sldImg"/>
          </p:nvPr>
        </p:nvSpPr>
        <p:spPr>
          <a:ln/>
        </p:spPr>
      </p:sp>
      <p:sp>
        <p:nvSpPr>
          <p:cNvPr id="8397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endParaRPr lang="en-US">
              <a:latin typeface="Times New Roman" charset="0"/>
              <a:ea typeface="ＭＳ Ｐゴシック" charset="0"/>
              <a:cs typeface="ＭＳ Ｐゴシック" charset="0"/>
            </a:endParaRPr>
          </a:p>
        </p:txBody>
      </p:sp>
      <p:sp>
        <p:nvSpPr>
          <p:cNvPr id="8397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b="1">
                <a:solidFill>
                  <a:schemeClr val="tx1"/>
                </a:solidFill>
                <a:latin typeface="Times New Roman" charset="0"/>
                <a:ea typeface="ＭＳ Ｐゴシック" charset="0"/>
                <a:cs typeface="ＭＳ Ｐゴシック" charset="0"/>
              </a:defRPr>
            </a:lvl1pPr>
            <a:lvl2pPr marL="37931725" indent="-37474525" eaLnBrk="0" hangingPunct="0">
              <a:defRPr sz="2400" b="1">
                <a:solidFill>
                  <a:schemeClr val="tx1"/>
                </a:solidFill>
                <a:latin typeface="Times New Roman" charset="0"/>
                <a:ea typeface="ＭＳ Ｐゴシック" charset="0"/>
              </a:defRPr>
            </a:lvl2pPr>
            <a:lvl3pPr eaLnBrk="0" hangingPunct="0">
              <a:defRPr sz="2400" b="1">
                <a:solidFill>
                  <a:schemeClr val="tx1"/>
                </a:solidFill>
                <a:latin typeface="Times New Roman" charset="0"/>
                <a:ea typeface="ＭＳ Ｐゴシック" charset="0"/>
              </a:defRPr>
            </a:lvl3pPr>
            <a:lvl4pPr eaLnBrk="0" hangingPunct="0">
              <a:defRPr sz="2400" b="1">
                <a:solidFill>
                  <a:schemeClr val="tx1"/>
                </a:solidFill>
                <a:latin typeface="Times New Roman" charset="0"/>
                <a:ea typeface="ＭＳ Ｐゴシック" charset="0"/>
              </a:defRPr>
            </a:lvl4pPr>
            <a:lvl5pPr eaLnBrk="0" hangingPunct="0">
              <a:defRPr sz="2400" b="1">
                <a:solidFill>
                  <a:schemeClr val="tx1"/>
                </a:solidFill>
                <a:latin typeface="Times New Roman" charset="0"/>
                <a:ea typeface="ＭＳ Ｐゴシック" charset="0"/>
              </a:defRPr>
            </a:lvl5pPr>
            <a:lvl6pPr marL="457200" eaLnBrk="0" fontAlgn="base" hangingPunct="0">
              <a:spcBef>
                <a:spcPct val="0"/>
              </a:spcBef>
              <a:spcAft>
                <a:spcPct val="0"/>
              </a:spcAft>
              <a:defRPr sz="2400" b="1">
                <a:solidFill>
                  <a:schemeClr val="tx1"/>
                </a:solidFill>
                <a:latin typeface="Times New Roman" charset="0"/>
                <a:ea typeface="ＭＳ Ｐゴシック" charset="0"/>
              </a:defRPr>
            </a:lvl6pPr>
            <a:lvl7pPr marL="914400" eaLnBrk="0" fontAlgn="base" hangingPunct="0">
              <a:spcBef>
                <a:spcPct val="0"/>
              </a:spcBef>
              <a:spcAft>
                <a:spcPct val="0"/>
              </a:spcAft>
              <a:defRPr sz="2400" b="1">
                <a:solidFill>
                  <a:schemeClr val="tx1"/>
                </a:solidFill>
                <a:latin typeface="Times New Roman" charset="0"/>
                <a:ea typeface="ＭＳ Ｐゴシック" charset="0"/>
              </a:defRPr>
            </a:lvl7pPr>
            <a:lvl8pPr marL="1371600" eaLnBrk="0" fontAlgn="base" hangingPunct="0">
              <a:spcBef>
                <a:spcPct val="0"/>
              </a:spcBef>
              <a:spcAft>
                <a:spcPct val="0"/>
              </a:spcAft>
              <a:defRPr sz="2400" b="1">
                <a:solidFill>
                  <a:schemeClr val="tx1"/>
                </a:solidFill>
                <a:latin typeface="Times New Roman" charset="0"/>
                <a:ea typeface="ＭＳ Ｐゴシック" charset="0"/>
              </a:defRPr>
            </a:lvl8pPr>
            <a:lvl9pPr marL="1828800" eaLnBrk="0" fontAlgn="base" hangingPunct="0">
              <a:spcBef>
                <a:spcPct val="0"/>
              </a:spcBef>
              <a:spcAft>
                <a:spcPct val="0"/>
              </a:spcAft>
              <a:defRPr sz="2400" b="1">
                <a:solidFill>
                  <a:schemeClr val="tx1"/>
                </a:solidFill>
                <a:latin typeface="Times New Roman" charset="0"/>
                <a:ea typeface="ＭＳ Ｐゴシック" charset="0"/>
              </a:defRPr>
            </a:lvl9pPr>
          </a:lstStyle>
          <a:p>
            <a:fld id="{25A25BAE-2B37-A540-9B2E-90285B66A21A}" type="slidenum">
              <a:rPr lang="en-US" sz="1200" b="0"/>
              <a:pPr/>
              <a:t>34</a:t>
            </a:fld>
            <a:endParaRPr lang="en-US" sz="1200" b="0"/>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b="1">
                <a:solidFill>
                  <a:schemeClr val="tx1"/>
                </a:solidFill>
                <a:latin typeface="Times New Roman" charset="0"/>
                <a:ea typeface="ＭＳ Ｐゴシック" charset="0"/>
                <a:cs typeface="ＭＳ Ｐゴシック" charset="0"/>
              </a:defRPr>
            </a:lvl1pPr>
            <a:lvl2pPr marL="37931725" indent="-37474525" eaLnBrk="0" hangingPunct="0">
              <a:defRPr sz="2400" b="1">
                <a:solidFill>
                  <a:schemeClr val="tx1"/>
                </a:solidFill>
                <a:latin typeface="Times New Roman" charset="0"/>
                <a:ea typeface="ＭＳ Ｐゴシック" charset="0"/>
              </a:defRPr>
            </a:lvl2pPr>
            <a:lvl3pPr eaLnBrk="0" hangingPunct="0">
              <a:defRPr sz="2400" b="1">
                <a:solidFill>
                  <a:schemeClr val="tx1"/>
                </a:solidFill>
                <a:latin typeface="Times New Roman" charset="0"/>
                <a:ea typeface="ＭＳ Ｐゴシック" charset="0"/>
              </a:defRPr>
            </a:lvl3pPr>
            <a:lvl4pPr eaLnBrk="0" hangingPunct="0">
              <a:defRPr sz="2400" b="1">
                <a:solidFill>
                  <a:schemeClr val="tx1"/>
                </a:solidFill>
                <a:latin typeface="Times New Roman" charset="0"/>
                <a:ea typeface="ＭＳ Ｐゴシック" charset="0"/>
              </a:defRPr>
            </a:lvl4pPr>
            <a:lvl5pPr eaLnBrk="0" hangingPunct="0">
              <a:defRPr sz="2400" b="1">
                <a:solidFill>
                  <a:schemeClr val="tx1"/>
                </a:solidFill>
                <a:latin typeface="Times New Roman" charset="0"/>
                <a:ea typeface="ＭＳ Ｐゴシック" charset="0"/>
              </a:defRPr>
            </a:lvl5pPr>
            <a:lvl6pPr marL="457200" eaLnBrk="0" fontAlgn="base" hangingPunct="0">
              <a:spcBef>
                <a:spcPct val="0"/>
              </a:spcBef>
              <a:spcAft>
                <a:spcPct val="0"/>
              </a:spcAft>
              <a:defRPr sz="2400" b="1">
                <a:solidFill>
                  <a:schemeClr val="tx1"/>
                </a:solidFill>
                <a:latin typeface="Times New Roman" charset="0"/>
                <a:ea typeface="ＭＳ Ｐゴシック" charset="0"/>
              </a:defRPr>
            </a:lvl6pPr>
            <a:lvl7pPr marL="914400" eaLnBrk="0" fontAlgn="base" hangingPunct="0">
              <a:spcBef>
                <a:spcPct val="0"/>
              </a:spcBef>
              <a:spcAft>
                <a:spcPct val="0"/>
              </a:spcAft>
              <a:defRPr sz="2400" b="1">
                <a:solidFill>
                  <a:schemeClr val="tx1"/>
                </a:solidFill>
                <a:latin typeface="Times New Roman" charset="0"/>
                <a:ea typeface="ＭＳ Ｐゴシック" charset="0"/>
              </a:defRPr>
            </a:lvl7pPr>
            <a:lvl8pPr marL="1371600" eaLnBrk="0" fontAlgn="base" hangingPunct="0">
              <a:spcBef>
                <a:spcPct val="0"/>
              </a:spcBef>
              <a:spcAft>
                <a:spcPct val="0"/>
              </a:spcAft>
              <a:defRPr sz="2400" b="1">
                <a:solidFill>
                  <a:schemeClr val="tx1"/>
                </a:solidFill>
                <a:latin typeface="Times New Roman" charset="0"/>
                <a:ea typeface="ＭＳ Ｐゴシック" charset="0"/>
              </a:defRPr>
            </a:lvl8pPr>
            <a:lvl9pPr marL="1828800" eaLnBrk="0" fontAlgn="base" hangingPunct="0">
              <a:spcBef>
                <a:spcPct val="0"/>
              </a:spcBef>
              <a:spcAft>
                <a:spcPct val="0"/>
              </a:spcAft>
              <a:defRPr sz="2400" b="1">
                <a:solidFill>
                  <a:schemeClr val="tx1"/>
                </a:solidFill>
                <a:latin typeface="Times New Roman" charset="0"/>
                <a:ea typeface="ＭＳ Ｐゴシック" charset="0"/>
              </a:defRPr>
            </a:lvl9pPr>
          </a:lstStyle>
          <a:p>
            <a:fld id="{496A7DE8-FEE0-FC4C-AD80-9B189B43F3F4}" type="slidenum">
              <a:rPr lang="en-US" sz="1200" b="0"/>
              <a:pPr/>
              <a:t>35</a:t>
            </a:fld>
            <a:endParaRPr lang="en-US" sz="1200" b="0"/>
          </a:p>
        </p:txBody>
      </p:sp>
      <p:sp>
        <p:nvSpPr>
          <p:cNvPr id="86019" name="Rectangle 2"/>
          <p:cNvSpPr>
            <a:spLocks noGrp="1" noRot="1" noChangeAspect="1" noChangeArrowheads="1" noTextEdit="1"/>
          </p:cNvSpPr>
          <p:nvPr>
            <p:ph type="sldImg"/>
          </p:nvPr>
        </p:nvSpPr>
        <p:spPr>
          <a:solidFill>
            <a:srgbClr val="FFFFFF"/>
          </a:solidFill>
          <a:ln/>
        </p:spPr>
      </p:sp>
      <p:sp>
        <p:nvSpPr>
          <p:cNvPr id="86020" name="Rectangle 3"/>
          <p:cNvSpPr>
            <a:spLocks noGrp="1" noChangeArrowheads="1"/>
          </p:cNvSpPr>
          <p:nvPr>
            <p:ph type="body" idx="1"/>
          </p:nvPr>
        </p:nvSpPr>
        <p:spPr>
          <a:solidFill>
            <a:srgbClr val="FFFFFF"/>
          </a:solidFill>
          <a:ln>
            <a:solidFill>
              <a:srgbClr val="000000"/>
            </a:solidFill>
          </a:ln>
        </p:spPr>
        <p:txBody>
          <a:bodyPr/>
          <a:lstStyle/>
          <a:p>
            <a:r>
              <a:rPr lang="en-US">
                <a:solidFill>
                  <a:srgbClr val="000000"/>
                </a:solidFill>
                <a:latin typeface="Geneva" charset="0"/>
                <a:ea typeface="ＭＳ Ｐゴシック" charset="0"/>
                <a:cs typeface="ＭＳ Ｐゴシック" charset="0"/>
              </a:rPr>
              <a:t>15-16</a:t>
            </a:r>
          </a:p>
          <a:p>
            <a:endParaRPr lang="en-US">
              <a:solidFill>
                <a:srgbClr val="000000"/>
              </a:solidFill>
              <a:latin typeface="Geneva" charset="0"/>
              <a:ea typeface="ＭＳ Ｐゴシック" charset="0"/>
              <a:cs typeface="ＭＳ Ｐゴシック" charset="0"/>
            </a:endParaRPr>
          </a:p>
          <a:p>
            <a:r>
              <a:rPr lang="en-US">
                <a:solidFill>
                  <a:srgbClr val="000000"/>
                </a:solidFill>
                <a:latin typeface="Geneva" charset="0"/>
                <a:ea typeface="ＭＳ Ｐゴシック" charset="0"/>
                <a:cs typeface="ＭＳ Ｐゴシック" charset="0"/>
              </a:rPr>
              <a:t>Title:</a:t>
            </a:r>
          </a:p>
          <a:p>
            <a:r>
              <a:rPr lang="en-US">
                <a:solidFill>
                  <a:srgbClr val="000000"/>
                </a:solidFill>
                <a:latin typeface="Geneva" charset="0"/>
                <a:ea typeface="ＭＳ Ｐゴシック" charset="0"/>
                <a:cs typeface="ＭＳ Ｐゴシック" charset="0"/>
              </a:rPr>
              <a:t>Tertiary Interactions</a:t>
            </a:r>
          </a:p>
          <a:p>
            <a:endParaRPr lang="en-US">
              <a:solidFill>
                <a:srgbClr val="000000"/>
              </a:solidFill>
              <a:latin typeface="Geneva" charset="0"/>
              <a:ea typeface="ＭＳ Ｐゴシック" charset="0"/>
              <a:cs typeface="ＭＳ Ｐゴシック" charset="0"/>
            </a:endParaRPr>
          </a:p>
          <a:p>
            <a:r>
              <a:rPr lang="en-US">
                <a:solidFill>
                  <a:srgbClr val="000000"/>
                </a:solidFill>
                <a:latin typeface="Geneva" charset="0"/>
                <a:ea typeface="ＭＳ Ｐゴシック" charset="0"/>
                <a:cs typeface="ＭＳ Ｐゴシック" charset="0"/>
              </a:rPr>
              <a:t>Caption:</a:t>
            </a:r>
          </a:p>
          <a:p>
            <a:r>
              <a:rPr lang="en-US">
                <a:solidFill>
                  <a:srgbClr val="000000"/>
                </a:solidFill>
                <a:latin typeface="Geneva" charset="0"/>
                <a:ea typeface="ＭＳ Ｐゴシック" charset="0"/>
                <a:cs typeface="ＭＳ Ｐゴシック" charset="0"/>
              </a:rPr>
              <a:t>The four distinct interactions that stabilize tertiary protein structures.</a:t>
            </a:r>
          </a:p>
          <a:p>
            <a:endParaRPr lang="en-US">
              <a:solidFill>
                <a:srgbClr val="000000"/>
              </a:solidFill>
              <a:latin typeface="Geneva" charset="0"/>
              <a:ea typeface="ＭＳ Ｐゴシック" charset="0"/>
              <a:cs typeface="ＭＳ Ｐゴシック" charset="0"/>
            </a:endParaRPr>
          </a:p>
          <a:p>
            <a:r>
              <a:rPr lang="en-US">
                <a:solidFill>
                  <a:srgbClr val="000000"/>
                </a:solidFill>
                <a:latin typeface="Geneva" charset="0"/>
                <a:ea typeface="ＭＳ Ｐゴシック" charset="0"/>
                <a:cs typeface="ＭＳ Ｐゴシック" charset="0"/>
              </a:rPr>
              <a:t>Notes:</a:t>
            </a:r>
          </a:p>
          <a:p>
            <a:r>
              <a:rPr lang="en-US">
                <a:solidFill>
                  <a:srgbClr val="000000"/>
                </a:solidFill>
                <a:latin typeface="Geneva" charset="0"/>
                <a:ea typeface="ＭＳ Ｐゴシック" charset="0"/>
                <a:cs typeface="ＭＳ Ｐゴシック" charset="0"/>
              </a:rPr>
              <a:t>Note that the disulfide bridge is a covalent bond.</a:t>
            </a:r>
          </a:p>
          <a:p>
            <a:endParaRPr lang="en-US">
              <a:solidFill>
                <a:srgbClr val="000000"/>
              </a:solidFill>
              <a:latin typeface="Geneva" charset="0"/>
              <a:ea typeface="ＭＳ Ｐゴシック" charset="0"/>
              <a:cs typeface="ＭＳ Ｐゴシック" charset="0"/>
            </a:endParaRPr>
          </a:p>
          <a:p>
            <a:endParaRPr lang="en-US">
              <a:latin typeface="Times New Roman" charset="0"/>
              <a:ea typeface="ＭＳ Ｐゴシック" charset="0"/>
              <a:cs typeface="ＭＳ Ｐゴシック" charset="0"/>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Slide Image Placeholder 1"/>
          <p:cNvSpPr>
            <a:spLocks noGrp="1" noRot="1" noChangeAspect="1" noTextEdit="1"/>
          </p:cNvSpPr>
          <p:nvPr>
            <p:ph type="sldImg"/>
          </p:nvPr>
        </p:nvSpPr>
        <p:spPr>
          <a:ln/>
        </p:spPr>
      </p:sp>
      <p:sp>
        <p:nvSpPr>
          <p:cNvPr id="8806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endParaRPr lang="en-US">
              <a:latin typeface="Times New Roman" charset="0"/>
              <a:ea typeface="ＭＳ Ｐゴシック" charset="0"/>
              <a:cs typeface="ＭＳ Ｐゴシック" charset="0"/>
            </a:endParaRPr>
          </a:p>
        </p:txBody>
      </p:sp>
      <p:sp>
        <p:nvSpPr>
          <p:cNvPr id="8806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b="1">
                <a:solidFill>
                  <a:schemeClr val="tx1"/>
                </a:solidFill>
                <a:latin typeface="Times New Roman" charset="0"/>
                <a:ea typeface="ＭＳ Ｐゴシック" charset="0"/>
                <a:cs typeface="ＭＳ Ｐゴシック" charset="0"/>
              </a:defRPr>
            </a:lvl1pPr>
            <a:lvl2pPr marL="37931725" indent="-37474525" eaLnBrk="0" hangingPunct="0">
              <a:defRPr sz="2400" b="1">
                <a:solidFill>
                  <a:schemeClr val="tx1"/>
                </a:solidFill>
                <a:latin typeface="Times New Roman" charset="0"/>
                <a:ea typeface="ＭＳ Ｐゴシック" charset="0"/>
              </a:defRPr>
            </a:lvl2pPr>
            <a:lvl3pPr eaLnBrk="0" hangingPunct="0">
              <a:defRPr sz="2400" b="1">
                <a:solidFill>
                  <a:schemeClr val="tx1"/>
                </a:solidFill>
                <a:latin typeface="Times New Roman" charset="0"/>
                <a:ea typeface="ＭＳ Ｐゴシック" charset="0"/>
              </a:defRPr>
            </a:lvl3pPr>
            <a:lvl4pPr eaLnBrk="0" hangingPunct="0">
              <a:defRPr sz="2400" b="1">
                <a:solidFill>
                  <a:schemeClr val="tx1"/>
                </a:solidFill>
                <a:latin typeface="Times New Roman" charset="0"/>
                <a:ea typeface="ＭＳ Ｐゴシック" charset="0"/>
              </a:defRPr>
            </a:lvl4pPr>
            <a:lvl5pPr eaLnBrk="0" hangingPunct="0">
              <a:defRPr sz="2400" b="1">
                <a:solidFill>
                  <a:schemeClr val="tx1"/>
                </a:solidFill>
                <a:latin typeface="Times New Roman" charset="0"/>
                <a:ea typeface="ＭＳ Ｐゴシック" charset="0"/>
              </a:defRPr>
            </a:lvl5pPr>
            <a:lvl6pPr marL="457200" eaLnBrk="0" fontAlgn="base" hangingPunct="0">
              <a:spcBef>
                <a:spcPct val="0"/>
              </a:spcBef>
              <a:spcAft>
                <a:spcPct val="0"/>
              </a:spcAft>
              <a:defRPr sz="2400" b="1">
                <a:solidFill>
                  <a:schemeClr val="tx1"/>
                </a:solidFill>
                <a:latin typeface="Times New Roman" charset="0"/>
                <a:ea typeface="ＭＳ Ｐゴシック" charset="0"/>
              </a:defRPr>
            </a:lvl6pPr>
            <a:lvl7pPr marL="914400" eaLnBrk="0" fontAlgn="base" hangingPunct="0">
              <a:spcBef>
                <a:spcPct val="0"/>
              </a:spcBef>
              <a:spcAft>
                <a:spcPct val="0"/>
              </a:spcAft>
              <a:defRPr sz="2400" b="1">
                <a:solidFill>
                  <a:schemeClr val="tx1"/>
                </a:solidFill>
                <a:latin typeface="Times New Roman" charset="0"/>
                <a:ea typeface="ＭＳ Ｐゴシック" charset="0"/>
              </a:defRPr>
            </a:lvl7pPr>
            <a:lvl8pPr marL="1371600" eaLnBrk="0" fontAlgn="base" hangingPunct="0">
              <a:spcBef>
                <a:spcPct val="0"/>
              </a:spcBef>
              <a:spcAft>
                <a:spcPct val="0"/>
              </a:spcAft>
              <a:defRPr sz="2400" b="1">
                <a:solidFill>
                  <a:schemeClr val="tx1"/>
                </a:solidFill>
                <a:latin typeface="Times New Roman" charset="0"/>
                <a:ea typeface="ＭＳ Ｐゴシック" charset="0"/>
              </a:defRPr>
            </a:lvl8pPr>
            <a:lvl9pPr marL="1828800" eaLnBrk="0" fontAlgn="base" hangingPunct="0">
              <a:spcBef>
                <a:spcPct val="0"/>
              </a:spcBef>
              <a:spcAft>
                <a:spcPct val="0"/>
              </a:spcAft>
              <a:defRPr sz="2400" b="1">
                <a:solidFill>
                  <a:schemeClr val="tx1"/>
                </a:solidFill>
                <a:latin typeface="Times New Roman" charset="0"/>
                <a:ea typeface="ＭＳ Ｐゴシック" charset="0"/>
              </a:defRPr>
            </a:lvl9pPr>
          </a:lstStyle>
          <a:p>
            <a:fld id="{64E7A189-257A-0045-9501-B57568C555F4}" type="slidenum">
              <a:rPr lang="en-US" sz="1200" b="0"/>
              <a:pPr/>
              <a:t>36</a:t>
            </a:fld>
            <a:endParaRPr lang="en-US" sz="1200" b="0"/>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Slide Image Placeholder 1"/>
          <p:cNvSpPr>
            <a:spLocks noGrp="1" noRot="1" noChangeAspect="1" noTextEdit="1"/>
          </p:cNvSpPr>
          <p:nvPr>
            <p:ph type="sldImg"/>
          </p:nvPr>
        </p:nvSpPr>
        <p:spPr>
          <a:ln/>
        </p:spPr>
      </p:sp>
      <p:sp>
        <p:nvSpPr>
          <p:cNvPr id="9011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endParaRPr lang="en-US">
              <a:latin typeface="Times New Roman" charset="0"/>
              <a:ea typeface="ＭＳ Ｐゴシック" charset="0"/>
              <a:cs typeface="ＭＳ Ｐゴシック" charset="0"/>
            </a:endParaRPr>
          </a:p>
        </p:txBody>
      </p:sp>
      <p:sp>
        <p:nvSpPr>
          <p:cNvPr id="9011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b="1">
                <a:solidFill>
                  <a:schemeClr val="tx1"/>
                </a:solidFill>
                <a:latin typeface="Times New Roman" charset="0"/>
                <a:ea typeface="ＭＳ Ｐゴシック" charset="0"/>
                <a:cs typeface="ＭＳ Ｐゴシック" charset="0"/>
              </a:defRPr>
            </a:lvl1pPr>
            <a:lvl2pPr marL="37931725" indent="-37474525" eaLnBrk="0" hangingPunct="0">
              <a:defRPr sz="2400" b="1">
                <a:solidFill>
                  <a:schemeClr val="tx1"/>
                </a:solidFill>
                <a:latin typeface="Times New Roman" charset="0"/>
                <a:ea typeface="ＭＳ Ｐゴシック" charset="0"/>
              </a:defRPr>
            </a:lvl2pPr>
            <a:lvl3pPr eaLnBrk="0" hangingPunct="0">
              <a:defRPr sz="2400" b="1">
                <a:solidFill>
                  <a:schemeClr val="tx1"/>
                </a:solidFill>
                <a:latin typeface="Times New Roman" charset="0"/>
                <a:ea typeface="ＭＳ Ｐゴシック" charset="0"/>
              </a:defRPr>
            </a:lvl3pPr>
            <a:lvl4pPr eaLnBrk="0" hangingPunct="0">
              <a:defRPr sz="2400" b="1">
                <a:solidFill>
                  <a:schemeClr val="tx1"/>
                </a:solidFill>
                <a:latin typeface="Times New Roman" charset="0"/>
                <a:ea typeface="ＭＳ Ｐゴシック" charset="0"/>
              </a:defRPr>
            </a:lvl4pPr>
            <a:lvl5pPr eaLnBrk="0" hangingPunct="0">
              <a:defRPr sz="2400" b="1">
                <a:solidFill>
                  <a:schemeClr val="tx1"/>
                </a:solidFill>
                <a:latin typeface="Times New Roman" charset="0"/>
                <a:ea typeface="ＭＳ Ｐゴシック" charset="0"/>
              </a:defRPr>
            </a:lvl5pPr>
            <a:lvl6pPr marL="457200" eaLnBrk="0" fontAlgn="base" hangingPunct="0">
              <a:spcBef>
                <a:spcPct val="0"/>
              </a:spcBef>
              <a:spcAft>
                <a:spcPct val="0"/>
              </a:spcAft>
              <a:defRPr sz="2400" b="1">
                <a:solidFill>
                  <a:schemeClr val="tx1"/>
                </a:solidFill>
                <a:latin typeface="Times New Roman" charset="0"/>
                <a:ea typeface="ＭＳ Ｐゴシック" charset="0"/>
              </a:defRPr>
            </a:lvl6pPr>
            <a:lvl7pPr marL="914400" eaLnBrk="0" fontAlgn="base" hangingPunct="0">
              <a:spcBef>
                <a:spcPct val="0"/>
              </a:spcBef>
              <a:spcAft>
                <a:spcPct val="0"/>
              </a:spcAft>
              <a:defRPr sz="2400" b="1">
                <a:solidFill>
                  <a:schemeClr val="tx1"/>
                </a:solidFill>
                <a:latin typeface="Times New Roman" charset="0"/>
                <a:ea typeface="ＭＳ Ｐゴシック" charset="0"/>
              </a:defRPr>
            </a:lvl7pPr>
            <a:lvl8pPr marL="1371600" eaLnBrk="0" fontAlgn="base" hangingPunct="0">
              <a:spcBef>
                <a:spcPct val="0"/>
              </a:spcBef>
              <a:spcAft>
                <a:spcPct val="0"/>
              </a:spcAft>
              <a:defRPr sz="2400" b="1">
                <a:solidFill>
                  <a:schemeClr val="tx1"/>
                </a:solidFill>
                <a:latin typeface="Times New Roman" charset="0"/>
                <a:ea typeface="ＭＳ Ｐゴシック" charset="0"/>
              </a:defRPr>
            </a:lvl8pPr>
            <a:lvl9pPr marL="1828800" eaLnBrk="0" fontAlgn="base" hangingPunct="0">
              <a:spcBef>
                <a:spcPct val="0"/>
              </a:spcBef>
              <a:spcAft>
                <a:spcPct val="0"/>
              </a:spcAft>
              <a:defRPr sz="2400" b="1">
                <a:solidFill>
                  <a:schemeClr val="tx1"/>
                </a:solidFill>
                <a:latin typeface="Times New Roman" charset="0"/>
                <a:ea typeface="ＭＳ Ｐゴシック" charset="0"/>
              </a:defRPr>
            </a:lvl9pPr>
          </a:lstStyle>
          <a:p>
            <a:fld id="{C0B5D757-3D1A-EE49-B46A-0B4C925B76F3}" type="slidenum">
              <a:rPr lang="en-US" sz="1200" b="0"/>
              <a:pPr/>
              <a:t>37</a:t>
            </a:fld>
            <a:endParaRPr lang="en-US" sz="1200" b="0"/>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Slide Image Placeholder 1"/>
          <p:cNvSpPr>
            <a:spLocks noGrp="1" noRot="1" noChangeAspect="1" noTextEdit="1"/>
          </p:cNvSpPr>
          <p:nvPr>
            <p:ph type="sldImg"/>
          </p:nvPr>
        </p:nvSpPr>
        <p:spPr>
          <a:ln/>
        </p:spPr>
      </p:sp>
      <p:sp>
        <p:nvSpPr>
          <p:cNvPr id="9216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endParaRPr lang="en-US">
              <a:latin typeface="Times New Roman" charset="0"/>
              <a:ea typeface="ＭＳ Ｐゴシック" charset="0"/>
              <a:cs typeface="ＭＳ Ｐゴシック" charset="0"/>
            </a:endParaRPr>
          </a:p>
        </p:txBody>
      </p:sp>
      <p:sp>
        <p:nvSpPr>
          <p:cNvPr id="9216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b="1">
                <a:solidFill>
                  <a:schemeClr val="tx1"/>
                </a:solidFill>
                <a:latin typeface="Times New Roman" charset="0"/>
                <a:ea typeface="ＭＳ Ｐゴシック" charset="0"/>
                <a:cs typeface="ＭＳ Ｐゴシック" charset="0"/>
              </a:defRPr>
            </a:lvl1pPr>
            <a:lvl2pPr marL="37931725" indent="-37474525" eaLnBrk="0" hangingPunct="0">
              <a:defRPr sz="2400" b="1">
                <a:solidFill>
                  <a:schemeClr val="tx1"/>
                </a:solidFill>
                <a:latin typeface="Times New Roman" charset="0"/>
                <a:ea typeface="ＭＳ Ｐゴシック" charset="0"/>
              </a:defRPr>
            </a:lvl2pPr>
            <a:lvl3pPr eaLnBrk="0" hangingPunct="0">
              <a:defRPr sz="2400" b="1">
                <a:solidFill>
                  <a:schemeClr val="tx1"/>
                </a:solidFill>
                <a:latin typeface="Times New Roman" charset="0"/>
                <a:ea typeface="ＭＳ Ｐゴシック" charset="0"/>
              </a:defRPr>
            </a:lvl3pPr>
            <a:lvl4pPr eaLnBrk="0" hangingPunct="0">
              <a:defRPr sz="2400" b="1">
                <a:solidFill>
                  <a:schemeClr val="tx1"/>
                </a:solidFill>
                <a:latin typeface="Times New Roman" charset="0"/>
                <a:ea typeface="ＭＳ Ｐゴシック" charset="0"/>
              </a:defRPr>
            </a:lvl4pPr>
            <a:lvl5pPr eaLnBrk="0" hangingPunct="0">
              <a:defRPr sz="2400" b="1">
                <a:solidFill>
                  <a:schemeClr val="tx1"/>
                </a:solidFill>
                <a:latin typeface="Times New Roman" charset="0"/>
                <a:ea typeface="ＭＳ Ｐゴシック" charset="0"/>
              </a:defRPr>
            </a:lvl5pPr>
            <a:lvl6pPr marL="457200" eaLnBrk="0" fontAlgn="base" hangingPunct="0">
              <a:spcBef>
                <a:spcPct val="0"/>
              </a:spcBef>
              <a:spcAft>
                <a:spcPct val="0"/>
              </a:spcAft>
              <a:defRPr sz="2400" b="1">
                <a:solidFill>
                  <a:schemeClr val="tx1"/>
                </a:solidFill>
                <a:latin typeface="Times New Roman" charset="0"/>
                <a:ea typeface="ＭＳ Ｐゴシック" charset="0"/>
              </a:defRPr>
            </a:lvl6pPr>
            <a:lvl7pPr marL="914400" eaLnBrk="0" fontAlgn="base" hangingPunct="0">
              <a:spcBef>
                <a:spcPct val="0"/>
              </a:spcBef>
              <a:spcAft>
                <a:spcPct val="0"/>
              </a:spcAft>
              <a:defRPr sz="2400" b="1">
                <a:solidFill>
                  <a:schemeClr val="tx1"/>
                </a:solidFill>
                <a:latin typeface="Times New Roman" charset="0"/>
                <a:ea typeface="ＭＳ Ｐゴシック" charset="0"/>
              </a:defRPr>
            </a:lvl7pPr>
            <a:lvl8pPr marL="1371600" eaLnBrk="0" fontAlgn="base" hangingPunct="0">
              <a:spcBef>
                <a:spcPct val="0"/>
              </a:spcBef>
              <a:spcAft>
                <a:spcPct val="0"/>
              </a:spcAft>
              <a:defRPr sz="2400" b="1">
                <a:solidFill>
                  <a:schemeClr val="tx1"/>
                </a:solidFill>
                <a:latin typeface="Times New Roman" charset="0"/>
                <a:ea typeface="ＭＳ Ｐゴシック" charset="0"/>
              </a:defRPr>
            </a:lvl8pPr>
            <a:lvl9pPr marL="1828800" eaLnBrk="0" fontAlgn="base" hangingPunct="0">
              <a:spcBef>
                <a:spcPct val="0"/>
              </a:spcBef>
              <a:spcAft>
                <a:spcPct val="0"/>
              </a:spcAft>
              <a:defRPr sz="2400" b="1">
                <a:solidFill>
                  <a:schemeClr val="tx1"/>
                </a:solidFill>
                <a:latin typeface="Times New Roman" charset="0"/>
                <a:ea typeface="ＭＳ Ｐゴシック" charset="0"/>
              </a:defRPr>
            </a:lvl9pPr>
          </a:lstStyle>
          <a:p>
            <a:fld id="{7CF75B24-5717-AA44-AE81-4D71064AD8AD}" type="slidenum">
              <a:rPr lang="en-US" sz="1200" b="0"/>
              <a:pPr/>
              <a:t>38</a:t>
            </a:fld>
            <a:endParaRPr lang="en-US" sz="1200" b="0"/>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b="1">
                <a:solidFill>
                  <a:schemeClr val="tx1"/>
                </a:solidFill>
                <a:latin typeface="Times New Roman" charset="0"/>
                <a:ea typeface="ＭＳ Ｐゴシック" charset="0"/>
                <a:cs typeface="ＭＳ Ｐゴシック" charset="0"/>
              </a:defRPr>
            </a:lvl1pPr>
            <a:lvl2pPr marL="37931725" indent="-37474525" eaLnBrk="0" hangingPunct="0">
              <a:defRPr sz="2400" b="1">
                <a:solidFill>
                  <a:schemeClr val="tx1"/>
                </a:solidFill>
                <a:latin typeface="Times New Roman" charset="0"/>
                <a:ea typeface="ＭＳ Ｐゴシック" charset="0"/>
              </a:defRPr>
            </a:lvl2pPr>
            <a:lvl3pPr eaLnBrk="0" hangingPunct="0">
              <a:defRPr sz="2400" b="1">
                <a:solidFill>
                  <a:schemeClr val="tx1"/>
                </a:solidFill>
                <a:latin typeface="Times New Roman" charset="0"/>
                <a:ea typeface="ＭＳ Ｐゴシック" charset="0"/>
              </a:defRPr>
            </a:lvl3pPr>
            <a:lvl4pPr eaLnBrk="0" hangingPunct="0">
              <a:defRPr sz="2400" b="1">
                <a:solidFill>
                  <a:schemeClr val="tx1"/>
                </a:solidFill>
                <a:latin typeface="Times New Roman" charset="0"/>
                <a:ea typeface="ＭＳ Ｐゴシック" charset="0"/>
              </a:defRPr>
            </a:lvl4pPr>
            <a:lvl5pPr eaLnBrk="0" hangingPunct="0">
              <a:defRPr sz="2400" b="1">
                <a:solidFill>
                  <a:schemeClr val="tx1"/>
                </a:solidFill>
                <a:latin typeface="Times New Roman" charset="0"/>
                <a:ea typeface="ＭＳ Ｐゴシック" charset="0"/>
              </a:defRPr>
            </a:lvl5pPr>
            <a:lvl6pPr marL="457200" eaLnBrk="0" fontAlgn="base" hangingPunct="0">
              <a:spcBef>
                <a:spcPct val="0"/>
              </a:spcBef>
              <a:spcAft>
                <a:spcPct val="0"/>
              </a:spcAft>
              <a:defRPr sz="2400" b="1">
                <a:solidFill>
                  <a:schemeClr val="tx1"/>
                </a:solidFill>
                <a:latin typeface="Times New Roman" charset="0"/>
                <a:ea typeface="ＭＳ Ｐゴシック" charset="0"/>
              </a:defRPr>
            </a:lvl6pPr>
            <a:lvl7pPr marL="914400" eaLnBrk="0" fontAlgn="base" hangingPunct="0">
              <a:spcBef>
                <a:spcPct val="0"/>
              </a:spcBef>
              <a:spcAft>
                <a:spcPct val="0"/>
              </a:spcAft>
              <a:defRPr sz="2400" b="1">
                <a:solidFill>
                  <a:schemeClr val="tx1"/>
                </a:solidFill>
                <a:latin typeface="Times New Roman" charset="0"/>
                <a:ea typeface="ＭＳ Ｐゴシック" charset="0"/>
              </a:defRPr>
            </a:lvl7pPr>
            <a:lvl8pPr marL="1371600" eaLnBrk="0" fontAlgn="base" hangingPunct="0">
              <a:spcBef>
                <a:spcPct val="0"/>
              </a:spcBef>
              <a:spcAft>
                <a:spcPct val="0"/>
              </a:spcAft>
              <a:defRPr sz="2400" b="1">
                <a:solidFill>
                  <a:schemeClr val="tx1"/>
                </a:solidFill>
                <a:latin typeface="Times New Roman" charset="0"/>
                <a:ea typeface="ＭＳ Ｐゴシック" charset="0"/>
              </a:defRPr>
            </a:lvl8pPr>
            <a:lvl9pPr marL="1828800" eaLnBrk="0" fontAlgn="base" hangingPunct="0">
              <a:spcBef>
                <a:spcPct val="0"/>
              </a:spcBef>
              <a:spcAft>
                <a:spcPct val="0"/>
              </a:spcAft>
              <a:defRPr sz="2400" b="1">
                <a:solidFill>
                  <a:schemeClr val="tx1"/>
                </a:solidFill>
                <a:latin typeface="Times New Roman" charset="0"/>
                <a:ea typeface="ＭＳ Ｐゴシック" charset="0"/>
              </a:defRPr>
            </a:lvl9pPr>
          </a:lstStyle>
          <a:p>
            <a:fld id="{95F2DC3F-1B62-DF42-BCFC-3EC56A5B29B3}" type="slidenum">
              <a:rPr lang="en-US" sz="1200" b="0"/>
              <a:pPr/>
              <a:t>39</a:t>
            </a:fld>
            <a:endParaRPr lang="en-US" sz="1200" b="0"/>
          </a:p>
        </p:txBody>
      </p:sp>
      <p:sp>
        <p:nvSpPr>
          <p:cNvPr id="94211" name="Rectangle 2"/>
          <p:cNvSpPr>
            <a:spLocks noGrp="1" noRot="1" noChangeAspect="1" noChangeArrowheads="1"/>
          </p:cNvSpPr>
          <p:nvPr>
            <p:ph type="sldImg"/>
          </p:nvPr>
        </p:nvSpPr>
        <p:spPr>
          <a:solidFill>
            <a:srgbClr val="FFFFFF"/>
          </a:solidFill>
          <a:ln/>
        </p:spPr>
      </p:sp>
      <p:sp>
        <p:nvSpPr>
          <p:cNvPr id="94212" name="Rectangle 3"/>
          <p:cNvSpPr>
            <a:spLocks noGrp="1" noChangeArrowheads="1"/>
          </p:cNvSpPr>
          <p:nvPr>
            <p:ph type="body" idx="1"/>
          </p:nvPr>
        </p:nvSpPr>
        <p:spPr>
          <a:solidFill>
            <a:srgbClr val="FFFFFF"/>
          </a:solidFill>
          <a:ln>
            <a:solidFill>
              <a:srgbClr val="000000"/>
            </a:solidFill>
          </a:ln>
        </p:spPr>
        <p:txBody>
          <a:bodyPr/>
          <a:lstStyle/>
          <a:p>
            <a:r>
              <a:rPr lang="en-US">
                <a:latin typeface="Times New Roman" charset="0"/>
                <a:ea typeface="ＭＳ Ｐゴシック" charset="0"/>
                <a:cs typeface="ＭＳ Ｐゴシック" charset="0"/>
              </a:rPr>
              <a:t>A hemoglobin with 2,3-BPG has a lower affinity for oxygen binding in the tissue which allows it to be a better oxygen transporter than a pure hemoglobin</a:t>
            </a:r>
          </a:p>
          <a:p>
            <a:r>
              <a:rPr lang="en-US">
                <a:latin typeface="Times New Roman" charset="0"/>
                <a:ea typeface="ＭＳ Ｐゴシック" charset="0"/>
                <a:cs typeface="ＭＳ Ｐゴシック" charset="0"/>
              </a:rPr>
              <a:t>Hemoglobin; it transports about 66% of oxygen while the pure hemoglobin only transports about 8%</a:t>
            </a:r>
          </a:p>
          <a:p>
            <a:r>
              <a:rPr lang="en-US">
                <a:latin typeface="Times New Roman" charset="0"/>
                <a:ea typeface="ＭＳ Ｐゴシック" charset="0"/>
                <a:cs typeface="ＭＳ Ｐゴシック" charset="0"/>
              </a:rPr>
              <a:t>       Globular protein   Pimarily a-helix   Four polypeptide chains </a:t>
            </a:r>
          </a:p>
          <a:p>
            <a:r>
              <a:rPr lang="en-US">
                <a:latin typeface="Times New Roman" charset="0"/>
                <a:ea typeface="ＭＳ Ｐゴシック" charset="0"/>
                <a:cs typeface="ＭＳ Ｐゴシック" charset="0"/>
              </a:rPr>
              <a:t>              Two A-chains: 141 amino acids each </a:t>
            </a:r>
          </a:p>
          <a:p>
            <a:r>
              <a:rPr lang="en-US">
                <a:latin typeface="Times New Roman" charset="0"/>
                <a:ea typeface="ＭＳ Ｐゴシック" charset="0"/>
                <a:cs typeface="ＭＳ Ｐゴシック" charset="0"/>
              </a:rPr>
              <a:t>              Two B-chains: 146 amino acids each </a:t>
            </a:r>
          </a:p>
          <a:p>
            <a:r>
              <a:rPr lang="en-US">
                <a:latin typeface="Times New Roman" charset="0"/>
                <a:ea typeface="ＭＳ Ｐゴシック" charset="0"/>
                <a:cs typeface="ＭＳ Ｐゴシック" charset="0"/>
              </a:rPr>
              <a:t>              A 2 B 2 = 574 amino acids total </a:t>
            </a:r>
          </a:p>
          <a:p>
            <a:r>
              <a:rPr lang="en-US">
                <a:latin typeface="Times New Roman" charset="0"/>
                <a:ea typeface="ＭＳ Ｐゴシック" charset="0"/>
                <a:cs typeface="ＭＳ Ｐゴシック" charset="0"/>
              </a:rPr>
              <a:t>25  Hemoglobin - cont.</a:t>
            </a:r>
          </a:p>
          <a:p>
            <a:r>
              <a:rPr lang="en-US">
                <a:latin typeface="Times New Roman" charset="0"/>
                <a:ea typeface="ＭＳ Ｐゴシック" charset="0"/>
                <a:cs typeface="ＭＳ Ｐゴシック" charset="0"/>
              </a:rPr>
              <a:t>       Each chain contains same heme group as myoglobin </a:t>
            </a:r>
          </a:p>
          <a:p>
            <a:r>
              <a:rPr lang="en-US">
                <a:latin typeface="Times New Roman" charset="0"/>
                <a:ea typeface="ＭＳ Ｐゴシック" charset="0"/>
                <a:cs typeface="ＭＳ Ｐゴシック" charset="0"/>
              </a:rPr>
              <a:t>       Polar exterior, non-polar interior </a:t>
            </a:r>
          </a:p>
          <a:p>
            <a:r>
              <a:rPr lang="en-US">
                <a:latin typeface="Times New Roman" charset="0"/>
                <a:ea typeface="ＭＳ Ｐゴシック" charset="0"/>
                <a:cs typeface="ＭＳ Ｐゴシック" charset="0"/>
              </a:rPr>
              <a:t>       Two histidine groups inside to coordinate to iron center </a:t>
            </a:r>
          </a:p>
          <a:p>
            <a:r>
              <a:rPr lang="en-US">
                <a:latin typeface="Times New Roman" charset="0"/>
                <a:ea typeface="ＭＳ Ｐゴシック" charset="0"/>
                <a:cs typeface="ＭＳ Ｐゴシック" charset="0"/>
              </a:rPr>
              <a:t>       Hole in center binds BPG = 2,3-bisphosphoglycerate Ionic compound. </a:t>
            </a:r>
          </a:p>
          <a:p>
            <a:r>
              <a:rPr lang="en-US">
                <a:latin typeface="Times New Roman" charset="0"/>
                <a:ea typeface="ＭＳ Ｐゴシック" charset="0"/>
                <a:cs typeface="ＭＳ Ｐゴシック" charset="0"/>
              </a:rPr>
              <a:t>       Binds to hole in 'center' of hemoglobin </a:t>
            </a:r>
          </a:p>
          <a:p>
            <a:r>
              <a:rPr lang="en-US">
                <a:latin typeface="Times New Roman" charset="0"/>
                <a:ea typeface="ＭＳ Ｐゴシック" charset="0"/>
                <a:cs typeface="ＭＳ Ｐゴシック" charset="0"/>
              </a:rPr>
              <a:t>       'Tightens' structure, making O 2 binding more difficult </a:t>
            </a:r>
          </a:p>
          <a:p>
            <a:r>
              <a:rPr lang="en-US">
                <a:latin typeface="Times New Roman" charset="0"/>
                <a:ea typeface="ＭＳ Ｐゴシック" charset="0"/>
                <a:cs typeface="ＭＳ Ｐゴシック" charset="0"/>
              </a:rPr>
              <a:t>Defects in HBA1/HBA2 are the cause of alpha-thalassemia. If no alpha globin is made the disease is known as alpha(0)-thalassemia and if some but less than the normal amount is made, the disease is called alpha(+)-thalassemia. The thalassaemic phenotype is due to unstable globin alpha chains that are rapidly catabolized prior to formation of the alpha-beta dimers. Sickle cell:</a:t>
            </a:r>
            <a:endParaRPr lang="en-US">
              <a:solidFill>
                <a:srgbClr val="000000"/>
              </a:solidFill>
              <a:latin typeface="Geneva" charset="0"/>
              <a:ea typeface="ＭＳ Ｐゴシック" charset="0"/>
              <a:cs typeface="ＭＳ Ｐゴシック" charset="0"/>
            </a:endParaRPr>
          </a:p>
          <a:p>
            <a:endParaRPr lang="en-US">
              <a:solidFill>
                <a:srgbClr val="000000"/>
              </a:solidFill>
              <a:latin typeface="Geneva" charset="0"/>
              <a:ea typeface="ＭＳ Ｐゴシック" charset="0"/>
              <a:cs typeface="ＭＳ Ｐゴシック" charset="0"/>
            </a:endParaRPr>
          </a:p>
          <a:p>
            <a:endParaRPr lang="en-US">
              <a:latin typeface="Times New Roman" charset="0"/>
              <a:ea typeface="ＭＳ Ｐゴシック" charset="0"/>
              <a:cs typeface="ＭＳ Ｐゴシック" charset="0"/>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Slide Image Placeholder 1"/>
          <p:cNvSpPr>
            <a:spLocks noGrp="1" noRot="1" noChangeAspect="1" noTextEdit="1"/>
          </p:cNvSpPr>
          <p:nvPr>
            <p:ph type="sldImg"/>
          </p:nvPr>
        </p:nvSpPr>
        <p:spPr>
          <a:ln/>
        </p:spPr>
      </p:sp>
      <p:sp>
        <p:nvSpPr>
          <p:cNvPr id="9625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endParaRPr lang="en-US">
              <a:latin typeface="Times New Roman" charset="0"/>
              <a:ea typeface="ＭＳ Ｐゴシック" charset="0"/>
              <a:cs typeface="ＭＳ Ｐゴシック" charset="0"/>
            </a:endParaRPr>
          </a:p>
        </p:txBody>
      </p:sp>
      <p:sp>
        <p:nvSpPr>
          <p:cNvPr id="9626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b="1">
                <a:solidFill>
                  <a:schemeClr val="tx1"/>
                </a:solidFill>
                <a:latin typeface="Times New Roman" charset="0"/>
                <a:ea typeface="ＭＳ Ｐゴシック" charset="0"/>
                <a:cs typeface="ＭＳ Ｐゴシック" charset="0"/>
              </a:defRPr>
            </a:lvl1pPr>
            <a:lvl2pPr marL="37931725" indent="-37474525" eaLnBrk="0" hangingPunct="0">
              <a:defRPr sz="2400" b="1">
                <a:solidFill>
                  <a:schemeClr val="tx1"/>
                </a:solidFill>
                <a:latin typeface="Times New Roman" charset="0"/>
                <a:ea typeface="ＭＳ Ｐゴシック" charset="0"/>
              </a:defRPr>
            </a:lvl2pPr>
            <a:lvl3pPr eaLnBrk="0" hangingPunct="0">
              <a:defRPr sz="2400" b="1">
                <a:solidFill>
                  <a:schemeClr val="tx1"/>
                </a:solidFill>
                <a:latin typeface="Times New Roman" charset="0"/>
                <a:ea typeface="ＭＳ Ｐゴシック" charset="0"/>
              </a:defRPr>
            </a:lvl3pPr>
            <a:lvl4pPr eaLnBrk="0" hangingPunct="0">
              <a:defRPr sz="2400" b="1">
                <a:solidFill>
                  <a:schemeClr val="tx1"/>
                </a:solidFill>
                <a:latin typeface="Times New Roman" charset="0"/>
                <a:ea typeface="ＭＳ Ｐゴシック" charset="0"/>
              </a:defRPr>
            </a:lvl4pPr>
            <a:lvl5pPr eaLnBrk="0" hangingPunct="0">
              <a:defRPr sz="2400" b="1">
                <a:solidFill>
                  <a:schemeClr val="tx1"/>
                </a:solidFill>
                <a:latin typeface="Times New Roman" charset="0"/>
                <a:ea typeface="ＭＳ Ｐゴシック" charset="0"/>
              </a:defRPr>
            </a:lvl5pPr>
            <a:lvl6pPr marL="457200" eaLnBrk="0" fontAlgn="base" hangingPunct="0">
              <a:spcBef>
                <a:spcPct val="0"/>
              </a:spcBef>
              <a:spcAft>
                <a:spcPct val="0"/>
              </a:spcAft>
              <a:defRPr sz="2400" b="1">
                <a:solidFill>
                  <a:schemeClr val="tx1"/>
                </a:solidFill>
                <a:latin typeface="Times New Roman" charset="0"/>
                <a:ea typeface="ＭＳ Ｐゴシック" charset="0"/>
              </a:defRPr>
            </a:lvl6pPr>
            <a:lvl7pPr marL="914400" eaLnBrk="0" fontAlgn="base" hangingPunct="0">
              <a:spcBef>
                <a:spcPct val="0"/>
              </a:spcBef>
              <a:spcAft>
                <a:spcPct val="0"/>
              </a:spcAft>
              <a:defRPr sz="2400" b="1">
                <a:solidFill>
                  <a:schemeClr val="tx1"/>
                </a:solidFill>
                <a:latin typeface="Times New Roman" charset="0"/>
                <a:ea typeface="ＭＳ Ｐゴシック" charset="0"/>
              </a:defRPr>
            </a:lvl7pPr>
            <a:lvl8pPr marL="1371600" eaLnBrk="0" fontAlgn="base" hangingPunct="0">
              <a:spcBef>
                <a:spcPct val="0"/>
              </a:spcBef>
              <a:spcAft>
                <a:spcPct val="0"/>
              </a:spcAft>
              <a:defRPr sz="2400" b="1">
                <a:solidFill>
                  <a:schemeClr val="tx1"/>
                </a:solidFill>
                <a:latin typeface="Times New Roman" charset="0"/>
                <a:ea typeface="ＭＳ Ｐゴシック" charset="0"/>
              </a:defRPr>
            </a:lvl8pPr>
            <a:lvl9pPr marL="1828800" eaLnBrk="0" fontAlgn="base" hangingPunct="0">
              <a:spcBef>
                <a:spcPct val="0"/>
              </a:spcBef>
              <a:spcAft>
                <a:spcPct val="0"/>
              </a:spcAft>
              <a:defRPr sz="2400" b="1">
                <a:solidFill>
                  <a:schemeClr val="tx1"/>
                </a:solidFill>
                <a:latin typeface="Times New Roman" charset="0"/>
                <a:ea typeface="ＭＳ Ｐゴシック" charset="0"/>
              </a:defRPr>
            </a:lvl9pPr>
          </a:lstStyle>
          <a:p>
            <a:fld id="{E20BE06B-04D1-9A41-968B-B870D4725639}" type="slidenum">
              <a:rPr lang="en-US" sz="1200" b="0"/>
              <a:pPr/>
              <a:t>40</a:t>
            </a:fld>
            <a:endParaRPr lang="en-US" sz="1200" b="0"/>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Slide Image Placeholder 1"/>
          <p:cNvSpPr>
            <a:spLocks noGrp="1" noRot="1" noChangeAspect="1" noTextEdit="1"/>
          </p:cNvSpPr>
          <p:nvPr>
            <p:ph type="sldImg"/>
          </p:nvPr>
        </p:nvSpPr>
        <p:spPr>
          <a:ln/>
        </p:spPr>
      </p:sp>
      <p:sp>
        <p:nvSpPr>
          <p:cNvPr id="9830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endParaRPr lang="en-US">
              <a:latin typeface="Times New Roman" charset="0"/>
              <a:ea typeface="ＭＳ Ｐゴシック" charset="0"/>
              <a:cs typeface="ＭＳ Ｐゴシック" charset="0"/>
            </a:endParaRPr>
          </a:p>
        </p:txBody>
      </p:sp>
      <p:sp>
        <p:nvSpPr>
          <p:cNvPr id="9830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b="1">
                <a:solidFill>
                  <a:schemeClr val="tx1"/>
                </a:solidFill>
                <a:latin typeface="Times New Roman" charset="0"/>
                <a:ea typeface="ＭＳ Ｐゴシック" charset="0"/>
                <a:cs typeface="ＭＳ Ｐゴシック" charset="0"/>
              </a:defRPr>
            </a:lvl1pPr>
            <a:lvl2pPr marL="37931725" indent="-37474525" eaLnBrk="0" hangingPunct="0">
              <a:defRPr sz="2400" b="1">
                <a:solidFill>
                  <a:schemeClr val="tx1"/>
                </a:solidFill>
                <a:latin typeface="Times New Roman" charset="0"/>
                <a:ea typeface="ＭＳ Ｐゴシック" charset="0"/>
              </a:defRPr>
            </a:lvl2pPr>
            <a:lvl3pPr eaLnBrk="0" hangingPunct="0">
              <a:defRPr sz="2400" b="1">
                <a:solidFill>
                  <a:schemeClr val="tx1"/>
                </a:solidFill>
                <a:latin typeface="Times New Roman" charset="0"/>
                <a:ea typeface="ＭＳ Ｐゴシック" charset="0"/>
              </a:defRPr>
            </a:lvl3pPr>
            <a:lvl4pPr eaLnBrk="0" hangingPunct="0">
              <a:defRPr sz="2400" b="1">
                <a:solidFill>
                  <a:schemeClr val="tx1"/>
                </a:solidFill>
                <a:latin typeface="Times New Roman" charset="0"/>
                <a:ea typeface="ＭＳ Ｐゴシック" charset="0"/>
              </a:defRPr>
            </a:lvl4pPr>
            <a:lvl5pPr eaLnBrk="0" hangingPunct="0">
              <a:defRPr sz="2400" b="1">
                <a:solidFill>
                  <a:schemeClr val="tx1"/>
                </a:solidFill>
                <a:latin typeface="Times New Roman" charset="0"/>
                <a:ea typeface="ＭＳ Ｐゴシック" charset="0"/>
              </a:defRPr>
            </a:lvl5pPr>
            <a:lvl6pPr marL="457200" eaLnBrk="0" fontAlgn="base" hangingPunct="0">
              <a:spcBef>
                <a:spcPct val="0"/>
              </a:spcBef>
              <a:spcAft>
                <a:spcPct val="0"/>
              </a:spcAft>
              <a:defRPr sz="2400" b="1">
                <a:solidFill>
                  <a:schemeClr val="tx1"/>
                </a:solidFill>
                <a:latin typeface="Times New Roman" charset="0"/>
                <a:ea typeface="ＭＳ Ｐゴシック" charset="0"/>
              </a:defRPr>
            </a:lvl6pPr>
            <a:lvl7pPr marL="914400" eaLnBrk="0" fontAlgn="base" hangingPunct="0">
              <a:spcBef>
                <a:spcPct val="0"/>
              </a:spcBef>
              <a:spcAft>
                <a:spcPct val="0"/>
              </a:spcAft>
              <a:defRPr sz="2400" b="1">
                <a:solidFill>
                  <a:schemeClr val="tx1"/>
                </a:solidFill>
                <a:latin typeface="Times New Roman" charset="0"/>
                <a:ea typeface="ＭＳ Ｐゴシック" charset="0"/>
              </a:defRPr>
            </a:lvl7pPr>
            <a:lvl8pPr marL="1371600" eaLnBrk="0" fontAlgn="base" hangingPunct="0">
              <a:spcBef>
                <a:spcPct val="0"/>
              </a:spcBef>
              <a:spcAft>
                <a:spcPct val="0"/>
              </a:spcAft>
              <a:defRPr sz="2400" b="1">
                <a:solidFill>
                  <a:schemeClr val="tx1"/>
                </a:solidFill>
                <a:latin typeface="Times New Roman" charset="0"/>
                <a:ea typeface="ＭＳ Ｐゴシック" charset="0"/>
              </a:defRPr>
            </a:lvl8pPr>
            <a:lvl9pPr marL="1828800" eaLnBrk="0" fontAlgn="base" hangingPunct="0">
              <a:spcBef>
                <a:spcPct val="0"/>
              </a:spcBef>
              <a:spcAft>
                <a:spcPct val="0"/>
              </a:spcAft>
              <a:defRPr sz="2400" b="1">
                <a:solidFill>
                  <a:schemeClr val="tx1"/>
                </a:solidFill>
                <a:latin typeface="Times New Roman" charset="0"/>
                <a:ea typeface="ＭＳ Ｐゴシック" charset="0"/>
              </a:defRPr>
            </a:lvl9pPr>
          </a:lstStyle>
          <a:p>
            <a:fld id="{3AE3F23E-DB55-D242-857C-189574B33C33}" type="slidenum">
              <a:rPr lang="en-US" sz="1200" b="0"/>
              <a:pPr/>
              <a:t>41</a:t>
            </a:fld>
            <a:endParaRPr lang="en-US" sz="1200" b="0"/>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Slide Image Placeholder 1"/>
          <p:cNvSpPr>
            <a:spLocks noGrp="1" noRot="1" noChangeAspect="1"/>
          </p:cNvSpPr>
          <p:nvPr>
            <p:ph type="sldImg"/>
          </p:nvPr>
        </p:nvSpPr>
        <p:spPr>
          <a:ln/>
        </p:spPr>
      </p:sp>
      <p:sp>
        <p:nvSpPr>
          <p:cNvPr id="10240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Amanda Ruby</a:t>
            </a:r>
            <a:br>
              <a:rPr lang="en-US">
                <a:latin typeface="Times" charset="0"/>
                <a:ea typeface="ＭＳ Ｐゴシック" charset="0"/>
                <a:cs typeface="ＭＳ Ｐゴシック" charset="0"/>
              </a:rPr>
            </a:br>
            <a:r>
              <a:rPr lang="en-US">
                <a:latin typeface="Times" charset="0"/>
                <a:ea typeface="ＭＳ Ｐゴシック" charset="0"/>
                <a:cs typeface="ＭＳ Ｐゴシック" charset="0"/>
              </a:rPr>
              <a:t>https://www.buffalo.edu/content/www/ccr/outreach/k-12-outreach/summer-workshop/past-workshops/2014-workshop/_jcr_content/rightcol/download_14/file.res/Proteins.pdf</a:t>
            </a:r>
          </a:p>
        </p:txBody>
      </p:sp>
      <p:sp>
        <p:nvSpPr>
          <p:cNvPr id="10240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b="1">
                <a:solidFill>
                  <a:schemeClr val="tx1"/>
                </a:solidFill>
                <a:latin typeface="Times New Roman" charset="0"/>
                <a:ea typeface="ＭＳ Ｐゴシック" charset="0"/>
                <a:cs typeface="ＭＳ Ｐゴシック" charset="0"/>
              </a:defRPr>
            </a:lvl1pPr>
            <a:lvl2pPr marL="37931725" indent="-37474525" eaLnBrk="0" hangingPunct="0">
              <a:defRPr sz="2400" b="1">
                <a:solidFill>
                  <a:schemeClr val="tx1"/>
                </a:solidFill>
                <a:latin typeface="Times New Roman" charset="0"/>
                <a:ea typeface="ＭＳ Ｐゴシック" charset="0"/>
              </a:defRPr>
            </a:lvl2pPr>
            <a:lvl3pPr eaLnBrk="0" hangingPunct="0">
              <a:defRPr sz="2400" b="1">
                <a:solidFill>
                  <a:schemeClr val="tx1"/>
                </a:solidFill>
                <a:latin typeface="Times New Roman" charset="0"/>
                <a:ea typeface="ＭＳ Ｐゴシック" charset="0"/>
              </a:defRPr>
            </a:lvl3pPr>
            <a:lvl4pPr eaLnBrk="0" hangingPunct="0">
              <a:defRPr sz="2400" b="1">
                <a:solidFill>
                  <a:schemeClr val="tx1"/>
                </a:solidFill>
                <a:latin typeface="Times New Roman" charset="0"/>
                <a:ea typeface="ＭＳ Ｐゴシック" charset="0"/>
              </a:defRPr>
            </a:lvl4pPr>
            <a:lvl5pPr eaLnBrk="0" hangingPunct="0">
              <a:defRPr sz="2400" b="1">
                <a:solidFill>
                  <a:schemeClr val="tx1"/>
                </a:solidFill>
                <a:latin typeface="Times New Roman" charset="0"/>
                <a:ea typeface="ＭＳ Ｐゴシック" charset="0"/>
              </a:defRPr>
            </a:lvl5pPr>
            <a:lvl6pPr marL="457200" eaLnBrk="0" fontAlgn="base" hangingPunct="0">
              <a:spcBef>
                <a:spcPct val="0"/>
              </a:spcBef>
              <a:spcAft>
                <a:spcPct val="0"/>
              </a:spcAft>
              <a:defRPr sz="2400" b="1">
                <a:solidFill>
                  <a:schemeClr val="tx1"/>
                </a:solidFill>
                <a:latin typeface="Times New Roman" charset="0"/>
                <a:ea typeface="ＭＳ Ｐゴシック" charset="0"/>
              </a:defRPr>
            </a:lvl6pPr>
            <a:lvl7pPr marL="914400" eaLnBrk="0" fontAlgn="base" hangingPunct="0">
              <a:spcBef>
                <a:spcPct val="0"/>
              </a:spcBef>
              <a:spcAft>
                <a:spcPct val="0"/>
              </a:spcAft>
              <a:defRPr sz="2400" b="1">
                <a:solidFill>
                  <a:schemeClr val="tx1"/>
                </a:solidFill>
                <a:latin typeface="Times New Roman" charset="0"/>
                <a:ea typeface="ＭＳ Ｐゴシック" charset="0"/>
              </a:defRPr>
            </a:lvl7pPr>
            <a:lvl8pPr marL="1371600" eaLnBrk="0" fontAlgn="base" hangingPunct="0">
              <a:spcBef>
                <a:spcPct val="0"/>
              </a:spcBef>
              <a:spcAft>
                <a:spcPct val="0"/>
              </a:spcAft>
              <a:defRPr sz="2400" b="1">
                <a:solidFill>
                  <a:schemeClr val="tx1"/>
                </a:solidFill>
                <a:latin typeface="Times New Roman" charset="0"/>
                <a:ea typeface="ＭＳ Ｐゴシック" charset="0"/>
              </a:defRPr>
            </a:lvl8pPr>
            <a:lvl9pPr marL="1828800" eaLnBrk="0" fontAlgn="base" hangingPunct="0">
              <a:spcBef>
                <a:spcPct val="0"/>
              </a:spcBef>
              <a:spcAft>
                <a:spcPct val="0"/>
              </a:spcAft>
              <a:defRPr sz="2400" b="1">
                <a:solidFill>
                  <a:schemeClr val="tx1"/>
                </a:solidFill>
                <a:latin typeface="Times New Roman" charset="0"/>
                <a:ea typeface="ＭＳ Ｐゴシック" charset="0"/>
              </a:defRPr>
            </a:lvl9pPr>
          </a:lstStyle>
          <a:p>
            <a:fld id="{158021E9-7513-F24F-8EBE-3B9488F4B87F}" type="slidenum">
              <a:rPr lang="en-US" sz="1200" b="0"/>
              <a:pPr/>
              <a:t>44</a:t>
            </a:fld>
            <a:endParaRPr lang="en-US" sz="1200" b="0"/>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Slide Image Placeholder 1"/>
          <p:cNvSpPr>
            <a:spLocks noGrp="1" noRot="1" noChangeAspect="1"/>
          </p:cNvSpPr>
          <p:nvPr>
            <p:ph type="sldImg"/>
          </p:nvPr>
        </p:nvSpPr>
        <p:spPr>
          <a:ln/>
        </p:spPr>
      </p:sp>
      <p:sp>
        <p:nvSpPr>
          <p:cNvPr id="10445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Amanda Ruby</a:t>
            </a:r>
            <a:br>
              <a:rPr lang="en-US">
                <a:latin typeface="Times" charset="0"/>
                <a:ea typeface="ＭＳ Ｐゴシック" charset="0"/>
                <a:cs typeface="ＭＳ Ｐゴシック" charset="0"/>
              </a:rPr>
            </a:br>
            <a:r>
              <a:rPr lang="en-US">
                <a:latin typeface="Times" charset="0"/>
                <a:ea typeface="ＭＳ Ｐゴシック" charset="0"/>
                <a:cs typeface="ＭＳ Ｐゴシック" charset="0"/>
              </a:rPr>
              <a:t>https://www.buffalo.edu/content/www/ccr/outreach/k-12-outreach/summer-workshop/past-workshops/2014-workshop/_jcr_content/rightcol/download_14/file.res/Proteins.pdf</a:t>
            </a:r>
          </a:p>
        </p:txBody>
      </p:sp>
      <p:sp>
        <p:nvSpPr>
          <p:cNvPr id="10445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b="1">
                <a:solidFill>
                  <a:schemeClr val="tx1"/>
                </a:solidFill>
                <a:latin typeface="Times New Roman" charset="0"/>
                <a:ea typeface="ＭＳ Ｐゴシック" charset="0"/>
                <a:cs typeface="ＭＳ Ｐゴシック" charset="0"/>
              </a:defRPr>
            </a:lvl1pPr>
            <a:lvl2pPr marL="37931725" indent="-37474525" eaLnBrk="0" hangingPunct="0">
              <a:defRPr sz="2400" b="1">
                <a:solidFill>
                  <a:schemeClr val="tx1"/>
                </a:solidFill>
                <a:latin typeface="Times New Roman" charset="0"/>
                <a:ea typeface="ＭＳ Ｐゴシック" charset="0"/>
              </a:defRPr>
            </a:lvl2pPr>
            <a:lvl3pPr eaLnBrk="0" hangingPunct="0">
              <a:defRPr sz="2400" b="1">
                <a:solidFill>
                  <a:schemeClr val="tx1"/>
                </a:solidFill>
                <a:latin typeface="Times New Roman" charset="0"/>
                <a:ea typeface="ＭＳ Ｐゴシック" charset="0"/>
              </a:defRPr>
            </a:lvl3pPr>
            <a:lvl4pPr eaLnBrk="0" hangingPunct="0">
              <a:defRPr sz="2400" b="1">
                <a:solidFill>
                  <a:schemeClr val="tx1"/>
                </a:solidFill>
                <a:latin typeface="Times New Roman" charset="0"/>
                <a:ea typeface="ＭＳ Ｐゴシック" charset="0"/>
              </a:defRPr>
            </a:lvl4pPr>
            <a:lvl5pPr eaLnBrk="0" hangingPunct="0">
              <a:defRPr sz="2400" b="1">
                <a:solidFill>
                  <a:schemeClr val="tx1"/>
                </a:solidFill>
                <a:latin typeface="Times New Roman" charset="0"/>
                <a:ea typeface="ＭＳ Ｐゴシック" charset="0"/>
              </a:defRPr>
            </a:lvl5pPr>
            <a:lvl6pPr marL="457200" eaLnBrk="0" fontAlgn="base" hangingPunct="0">
              <a:spcBef>
                <a:spcPct val="0"/>
              </a:spcBef>
              <a:spcAft>
                <a:spcPct val="0"/>
              </a:spcAft>
              <a:defRPr sz="2400" b="1">
                <a:solidFill>
                  <a:schemeClr val="tx1"/>
                </a:solidFill>
                <a:latin typeface="Times New Roman" charset="0"/>
                <a:ea typeface="ＭＳ Ｐゴシック" charset="0"/>
              </a:defRPr>
            </a:lvl6pPr>
            <a:lvl7pPr marL="914400" eaLnBrk="0" fontAlgn="base" hangingPunct="0">
              <a:spcBef>
                <a:spcPct val="0"/>
              </a:spcBef>
              <a:spcAft>
                <a:spcPct val="0"/>
              </a:spcAft>
              <a:defRPr sz="2400" b="1">
                <a:solidFill>
                  <a:schemeClr val="tx1"/>
                </a:solidFill>
                <a:latin typeface="Times New Roman" charset="0"/>
                <a:ea typeface="ＭＳ Ｐゴシック" charset="0"/>
              </a:defRPr>
            </a:lvl7pPr>
            <a:lvl8pPr marL="1371600" eaLnBrk="0" fontAlgn="base" hangingPunct="0">
              <a:spcBef>
                <a:spcPct val="0"/>
              </a:spcBef>
              <a:spcAft>
                <a:spcPct val="0"/>
              </a:spcAft>
              <a:defRPr sz="2400" b="1">
                <a:solidFill>
                  <a:schemeClr val="tx1"/>
                </a:solidFill>
                <a:latin typeface="Times New Roman" charset="0"/>
                <a:ea typeface="ＭＳ Ｐゴシック" charset="0"/>
              </a:defRPr>
            </a:lvl8pPr>
            <a:lvl9pPr marL="1828800" eaLnBrk="0" fontAlgn="base" hangingPunct="0">
              <a:spcBef>
                <a:spcPct val="0"/>
              </a:spcBef>
              <a:spcAft>
                <a:spcPct val="0"/>
              </a:spcAft>
              <a:defRPr sz="2400" b="1">
                <a:solidFill>
                  <a:schemeClr val="tx1"/>
                </a:solidFill>
                <a:latin typeface="Times New Roman" charset="0"/>
                <a:ea typeface="ＭＳ Ｐゴシック" charset="0"/>
              </a:defRPr>
            </a:lvl9pPr>
          </a:lstStyle>
          <a:p>
            <a:fld id="{9F12A4A6-9B65-F144-971E-B458358CB8BF}" type="slidenum">
              <a:rPr lang="en-US" sz="1200" b="0"/>
              <a:pPr/>
              <a:t>45</a:t>
            </a:fld>
            <a:endParaRPr lang="en-US" sz="1200" b="0"/>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Slide Image Placeholder 1"/>
          <p:cNvSpPr>
            <a:spLocks noGrp="1" noRot="1" noChangeAspect="1" noTextEdit="1"/>
          </p:cNvSpPr>
          <p:nvPr>
            <p:ph type="sldImg"/>
          </p:nvPr>
        </p:nvSpPr>
        <p:spPr>
          <a:ln/>
        </p:spPr>
      </p:sp>
      <p:sp>
        <p:nvSpPr>
          <p:cNvPr id="10854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endParaRPr lang="en-US">
              <a:latin typeface="Times New Roman" charset="0"/>
              <a:ea typeface="ＭＳ Ｐゴシック" charset="0"/>
              <a:cs typeface="ＭＳ Ｐゴシック" charset="0"/>
            </a:endParaRPr>
          </a:p>
        </p:txBody>
      </p:sp>
      <p:sp>
        <p:nvSpPr>
          <p:cNvPr id="10854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b="1">
                <a:solidFill>
                  <a:schemeClr val="tx1"/>
                </a:solidFill>
                <a:latin typeface="Times New Roman" charset="0"/>
                <a:ea typeface="ＭＳ Ｐゴシック" charset="0"/>
                <a:cs typeface="ＭＳ Ｐゴシック" charset="0"/>
              </a:defRPr>
            </a:lvl1pPr>
            <a:lvl2pPr marL="37931725" indent="-37474525" eaLnBrk="0" hangingPunct="0">
              <a:defRPr sz="2400" b="1">
                <a:solidFill>
                  <a:schemeClr val="tx1"/>
                </a:solidFill>
                <a:latin typeface="Times New Roman" charset="0"/>
                <a:ea typeface="ＭＳ Ｐゴシック" charset="0"/>
              </a:defRPr>
            </a:lvl2pPr>
            <a:lvl3pPr eaLnBrk="0" hangingPunct="0">
              <a:defRPr sz="2400" b="1">
                <a:solidFill>
                  <a:schemeClr val="tx1"/>
                </a:solidFill>
                <a:latin typeface="Times New Roman" charset="0"/>
                <a:ea typeface="ＭＳ Ｐゴシック" charset="0"/>
              </a:defRPr>
            </a:lvl3pPr>
            <a:lvl4pPr eaLnBrk="0" hangingPunct="0">
              <a:defRPr sz="2400" b="1">
                <a:solidFill>
                  <a:schemeClr val="tx1"/>
                </a:solidFill>
                <a:latin typeface="Times New Roman" charset="0"/>
                <a:ea typeface="ＭＳ Ｐゴシック" charset="0"/>
              </a:defRPr>
            </a:lvl4pPr>
            <a:lvl5pPr eaLnBrk="0" hangingPunct="0">
              <a:defRPr sz="2400" b="1">
                <a:solidFill>
                  <a:schemeClr val="tx1"/>
                </a:solidFill>
                <a:latin typeface="Times New Roman" charset="0"/>
                <a:ea typeface="ＭＳ Ｐゴシック" charset="0"/>
              </a:defRPr>
            </a:lvl5pPr>
            <a:lvl6pPr marL="457200" eaLnBrk="0" fontAlgn="base" hangingPunct="0">
              <a:spcBef>
                <a:spcPct val="0"/>
              </a:spcBef>
              <a:spcAft>
                <a:spcPct val="0"/>
              </a:spcAft>
              <a:defRPr sz="2400" b="1">
                <a:solidFill>
                  <a:schemeClr val="tx1"/>
                </a:solidFill>
                <a:latin typeface="Times New Roman" charset="0"/>
                <a:ea typeface="ＭＳ Ｐゴシック" charset="0"/>
              </a:defRPr>
            </a:lvl6pPr>
            <a:lvl7pPr marL="914400" eaLnBrk="0" fontAlgn="base" hangingPunct="0">
              <a:spcBef>
                <a:spcPct val="0"/>
              </a:spcBef>
              <a:spcAft>
                <a:spcPct val="0"/>
              </a:spcAft>
              <a:defRPr sz="2400" b="1">
                <a:solidFill>
                  <a:schemeClr val="tx1"/>
                </a:solidFill>
                <a:latin typeface="Times New Roman" charset="0"/>
                <a:ea typeface="ＭＳ Ｐゴシック" charset="0"/>
              </a:defRPr>
            </a:lvl7pPr>
            <a:lvl8pPr marL="1371600" eaLnBrk="0" fontAlgn="base" hangingPunct="0">
              <a:spcBef>
                <a:spcPct val="0"/>
              </a:spcBef>
              <a:spcAft>
                <a:spcPct val="0"/>
              </a:spcAft>
              <a:defRPr sz="2400" b="1">
                <a:solidFill>
                  <a:schemeClr val="tx1"/>
                </a:solidFill>
                <a:latin typeface="Times New Roman" charset="0"/>
                <a:ea typeface="ＭＳ Ｐゴシック" charset="0"/>
              </a:defRPr>
            </a:lvl8pPr>
            <a:lvl9pPr marL="1828800" eaLnBrk="0" fontAlgn="base" hangingPunct="0">
              <a:spcBef>
                <a:spcPct val="0"/>
              </a:spcBef>
              <a:spcAft>
                <a:spcPct val="0"/>
              </a:spcAft>
              <a:defRPr sz="2400" b="1">
                <a:solidFill>
                  <a:schemeClr val="tx1"/>
                </a:solidFill>
                <a:latin typeface="Times New Roman" charset="0"/>
                <a:ea typeface="ＭＳ Ｐゴシック" charset="0"/>
              </a:defRPr>
            </a:lvl9pPr>
          </a:lstStyle>
          <a:p>
            <a:fld id="{C195DC76-C5CE-FF47-8A8F-E5F80DC3A3FB}" type="slidenum">
              <a:rPr lang="en-US" sz="1200" b="0"/>
              <a:pPr/>
              <a:t>48</a:t>
            </a:fld>
            <a:endParaRPr lang="en-US" sz="1200" b="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extLst>
      <p:ext uri="{BB962C8B-B14F-4D97-AF65-F5344CB8AC3E}">
        <p14:creationId xmlns:p14="http://schemas.microsoft.com/office/powerpoint/2010/main" val="598486267"/>
      </p:ext>
    </p:extLst>
  </p:cSld>
  <p:clrMapOvr>
    <a:masterClrMapping/>
  </p:clrMapOvr>
  <p:transition xmlns:p14="http://schemas.microsoft.com/office/powerpoint/2010/main" spd="med">
    <p:wipe dir="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96618179"/>
      </p:ext>
    </p:extLst>
  </p:cSld>
  <p:clrMapOvr>
    <a:masterClrMapping/>
  </p:clrMapOvr>
  <p:transition xmlns:p14="http://schemas.microsoft.com/office/powerpoint/2010/main" spd="med">
    <p:wipe dir="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extLst>
      <p:ext uri="{BB962C8B-B14F-4D97-AF65-F5344CB8AC3E}">
        <p14:creationId xmlns:p14="http://schemas.microsoft.com/office/powerpoint/2010/main" val="3773828479"/>
      </p:ext>
    </p:extLst>
  </p:cSld>
  <p:clrMapOvr>
    <a:masterClrMapping/>
  </p:clrMapOvr>
  <p:transition xmlns:p14="http://schemas.microsoft.com/office/powerpoint/2010/main" spd="med">
    <p:wipe dir="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604101167"/>
      </p:ext>
    </p:extLst>
  </p:cSld>
  <p:clrMapOvr>
    <a:masterClrMapping/>
  </p:clrMapOvr>
  <p:transition xmlns:p14="http://schemas.microsoft.com/office/powerpoint/2010/main" spd="med">
    <p:wipe dir="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188429465"/>
      </p:ext>
    </p:extLst>
  </p:cSld>
  <p:clrMapOvr>
    <a:masterClrMapping/>
  </p:clrMapOvr>
  <p:transition xmlns:p14="http://schemas.microsoft.com/office/powerpoint/2010/main" spd="med">
    <p:wipe dir="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3380380549"/>
      </p:ext>
    </p:extLst>
  </p:cSld>
  <p:clrMapOvr>
    <a:masterClrMapping/>
  </p:clrMapOvr>
  <p:transition xmlns:p14="http://schemas.microsoft.com/office/powerpoint/2010/main" spd="med">
    <p:wipe dir="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700140052"/>
      </p:ext>
    </p:extLst>
  </p:cSld>
  <p:clrMapOvr>
    <a:masterClrMapping/>
  </p:clrMapOvr>
  <p:transition xmlns:p14="http://schemas.microsoft.com/office/powerpoint/2010/main" spd="med">
    <p:wipe dir="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1102590971"/>
      </p:ext>
    </p:extLst>
  </p:cSld>
  <p:clrMapOvr>
    <a:masterClrMapping/>
  </p:clrMapOvr>
  <p:transition xmlns:p14="http://schemas.microsoft.com/office/powerpoint/2010/main" spd="med">
    <p:wipe dir="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3382010298"/>
      </p:ext>
    </p:extLst>
  </p:cSld>
  <p:clrMapOvr>
    <a:masterClrMapping/>
  </p:clrMapOvr>
  <p:transition xmlns:p14="http://schemas.microsoft.com/office/powerpoint/2010/main" spd="med">
    <p:wipe dir="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882839208"/>
      </p:ext>
    </p:extLst>
  </p:cSld>
  <p:clrMapOvr>
    <a:masterClrMapping/>
  </p:clrMapOvr>
  <p:transition xmlns:p14="http://schemas.microsoft.com/office/powerpoint/2010/main" spd="med">
    <p:wipe dir="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62750" y="76200"/>
            <a:ext cx="2228850" cy="60198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76200" y="76200"/>
            <a:ext cx="6534150" cy="60198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689804882"/>
      </p:ext>
    </p:extLst>
  </p:cSld>
  <p:clrMapOvr>
    <a:masterClrMapping/>
  </p:clrMapOvr>
  <p:transition xmlns:p14="http://schemas.microsoft.com/office/powerpoint/2010/main" spd="med">
    <p:wipe dir="r"/>
  </p:transition>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97635" name="Rectangle 3"/>
          <p:cNvSpPr>
            <a:spLocks noGrp="1" noChangeArrowheads="1"/>
          </p:cNvSpPr>
          <p:nvPr>
            <p:ph type="title"/>
          </p:nvPr>
        </p:nvSpPr>
        <p:spPr bwMode="auto">
          <a:xfrm>
            <a:off x="76200" y="76200"/>
            <a:ext cx="8915400" cy="9144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7" name="Rectangle 4"/>
          <p:cNvSpPr>
            <a:spLocks noGrp="1" noChangeArrowheads="1"/>
          </p:cNvSpPr>
          <p:nvPr>
            <p:ph type="body" idx="1"/>
          </p:nvPr>
        </p:nvSpPr>
        <p:spPr bwMode="auto">
          <a:xfrm>
            <a:off x="685800" y="1981200"/>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 bg1="lt1" tx1="dk1" bg2="lt2" tx2="dk2" accent1="accent1" accent2="accent2" accent3="accent3" accent4="accent4" accent5="accent5" accent6="accent6" hlink="hlink" folHlink="folHlink"/>
  <p:sldLayoutIdLst>
    <p:sldLayoutId id="2147483652" r:id="rId1"/>
    <p:sldLayoutId id="2147483653" r:id="rId2"/>
    <p:sldLayoutId id="2147483654" r:id="rId3"/>
    <p:sldLayoutId id="2147483655" r:id="rId4"/>
    <p:sldLayoutId id="2147483656" r:id="rId5"/>
    <p:sldLayoutId id="2147483657" r:id="rId6"/>
    <p:sldLayoutId id="2147483658" r:id="rId7"/>
    <p:sldLayoutId id="2147483659" r:id="rId8"/>
    <p:sldLayoutId id="2147483660" r:id="rId9"/>
    <p:sldLayoutId id="2147483661" r:id="rId10"/>
    <p:sldLayoutId id="2147483662" r:id="rId11"/>
  </p:sldLayoutIdLst>
  <p:transition xmlns:p14="http://schemas.microsoft.com/office/powerpoint/2010/main" spd="med">
    <p:wipe dir="r"/>
  </p:transition>
  <p:txStyles>
    <p:titleStyle>
      <a:lvl1pPr algn="l" rtl="0" eaLnBrk="0" fontAlgn="base" hangingPunct="0">
        <a:spcBef>
          <a:spcPct val="0"/>
        </a:spcBef>
        <a:spcAft>
          <a:spcPct val="0"/>
        </a:spcAft>
        <a:defRPr sz="4000" b="1" i="1">
          <a:solidFill>
            <a:srgbClr val="3333CC"/>
          </a:solidFill>
          <a:effectLst>
            <a:outerShdw blurRad="38100" dist="38100" dir="2700000" algn="tl">
              <a:srgbClr val="C0C0C0"/>
            </a:outerShdw>
          </a:effectLst>
          <a:latin typeface="+mj-lt"/>
          <a:ea typeface="ＭＳ Ｐゴシック" pitchFamily="-108" charset="-128"/>
          <a:cs typeface="ＭＳ Ｐゴシック" pitchFamily="-108" charset="-128"/>
        </a:defRPr>
      </a:lvl1pPr>
      <a:lvl2pPr algn="l" rtl="0" eaLnBrk="0" fontAlgn="base" hangingPunct="0">
        <a:spcBef>
          <a:spcPct val="0"/>
        </a:spcBef>
        <a:spcAft>
          <a:spcPct val="0"/>
        </a:spcAft>
        <a:defRPr sz="4000" b="1" i="1">
          <a:solidFill>
            <a:srgbClr val="3333CC"/>
          </a:solidFill>
          <a:effectLst>
            <a:outerShdw blurRad="38100" dist="38100" dir="2700000" algn="tl">
              <a:srgbClr val="C0C0C0"/>
            </a:outerShdw>
          </a:effectLst>
          <a:latin typeface="Times New Roman" pitchFamily="1" charset="0"/>
          <a:ea typeface="ＭＳ Ｐゴシック" pitchFamily="-108" charset="-128"/>
          <a:cs typeface="ＭＳ Ｐゴシック" pitchFamily="-108" charset="-128"/>
        </a:defRPr>
      </a:lvl2pPr>
      <a:lvl3pPr algn="l" rtl="0" eaLnBrk="0" fontAlgn="base" hangingPunct="0">
        <a:spcBef>
          <a:spcPct val="0"/>
        </a:spcBef>
        <a:spcAft>
          <a:spcPct val="0"/>
        </a:spcAft>
        <a:defRPr sz="4000" b="1" i="1">
          <a:solidFill>
            <a:srgbClr val="3333CC"/>
          </a:solidFill>
          <a:effectLst>
            <a:outerShdw blurRad="38100" dist="38100" dir="2700000" algn="tl">
              <a:srgbClr val="C0C0C0"/>
            </a:outerShdw>
          </a:effectLst>
          <a:latin typeface="Times New Roman" pitchFamily="1" charset="0"/>
          <a:ea typeface="ＭＳ Ｐゴシック" pitchFamily="-108" charset="-128"/>
          <a:cs typeface="ＭＳ Ｐゴシック" pitchFamily="-108" charset="-128"/>
        </a:defRPr>
      </a:lvl3pPr>
      <a:lvl4pPr algn="l" rtl="0" eaLnBrk="0" fontAlgn="base" hangingPunct="0">
        <a:spcBef>
          <a:spcPct val="0"/>
        </a:spcBef>
        <a:spcAft>
          <a:spcPct val="0"/>
        </a:spcAft>
        <a:defRPr sz="4000" b="1" i="1">
          <a:solidFill>
            <a:srgbClr val="3333CC"/>
          </a:solidFill>
          <a:effectLst>
            <a:outerShdw blurRad="38100" dist="38100" dir="2700000" algn="tl">
              <a:srgbClr val="C0C0C0"/>
            </a:outerShdw>
          </a:effectLst>
          <a:latin typeface="Times New Roman" pitchFamily="1" charset="0"/>
          <a:ea typeface="ＭＳ Ｐゴシック" pitchFamily="-108" charset="-128"/>
          <a:cs typeface="ＭＳ Ｐゴシック" pitchFamily="-108" charset="-128"/>
        </a:defRPr>
      </a:lvl4pPr>
      <a:lvl5pPr algn="l" rtl="0" eaLnBrk="0" fontAlgn="base" hangingPunct="0">
        <a:spcBef>
          <a:spcPct val="0"/>
        </a:spcBef>
        <a:spcAft>
          <a:spcPct val="0"/>
        </a:spcAft>
        <a:defRPr sz="4000" b="1" i="1">
          <a:solidFill>
            <a:srgbClr val="3333CC"/>
          </a:solidFill>
          <a:effectLst>
            <a:outerShdw blurRad="38100" dist="38100" dir="2700000" algn="tl">
              <a:srgbClr val="C0C0C0"/>
            </a:outerShdw>
          </a:effectLst>
          <a:latin typeface="Times New Roman" pitchFamily="1" charset="0"/>
          <a:ea typeface="ＭＳ Ｐゴシック" pitchFamily="-108" charset="-128"/>
          <a:cs typeface="ＭＳ Ｐゴシック" pitchFamily="-108" charset="-128"/>
        </a:defRPr>
      </a:lvl5pPr>
      <a:lvl6pPr marL="457200" algn="l" rtl="0" eaLnBrk="0" fontAlgn="base" hangingPunct="0">
        <a:spcBef>
          <a:spcPct val="0"/>
        </a:spcBef>
        <a:spcAft>
          <a:spcPct val="0"/>
        </a:spcAft>
        <a:defRPr sz="4000" b="1" i="1">
          <a:solidFill>
            <a:srgbClr val="3333CC"/>
          </a:solidFill>
          <a:effectLst>
            <a:outerShdw blurRad="38100" dist="38100" dir="2700000" algn="tl">
              <a:srgbClr val="C0C0C0"/>
            </a:outerShdw>
          </a:effectLst>
          <a:latin typeface="Times New Roman" pitchFamily="1" charset="0"/>
        </a:defRPr>
      </a:lvl6pPr>
      <a:lvl7pPr marL="914400" algn="l" rtl="0" eaLnBrk="0" fontAlgn="base" hangingPunct="0">
        <a:spcBef>
          <a:spcPct val="0"/>
        </a:spcBef>
        <a:spcAft>
          <a:spcPct val="0"/>
        </a:spcAft>
        <a:defRPr sz="4000" b="1" i="1">
          <a:solidFill>
            <a:srgbClr val="3333CC"/>
          </a:solidFill>
          <a:effectLst>
            <a:outerShdw blurRad="38100" dist="38100" dir="2700000" algn="tl">
              <a:srgbClr val="C0C0C0"/>
            </a:outerShdw>
          </a:effectLst>
          <a:latin typeface="Times New Roman" pitchFamily="1" charset="0"/>
        </a:defRPr>
      </a:lvl7pPr>
      <a:lvl8pPr marL="1371600" algn="l" rtl="0" eaLnBrk="0" fontAlgn="base" hangingPunct="0">
        <a:spcBef>
          <a:spcPct val="0"/>
        </a:spcBef>
        <a:spcAft>
          <a:spcPct val="0"/>
        </a:spcAft>
        <a:defRPr sz="4000" b="1" i="1">
          <a:solidFill>
            <a:srgbClr val="3333CC"/>
          </a:solidFill>
          <a:effectLst>
            <a:outerShdw blurRad="38100" dist="38100" dir="2700000" algn="tl">
              <a:srgbClr val="C0C0C0"/>
            </a:outerShdw>
          </a:effectLst>
          <a:latin typeface="Times New Roman" pitchFamily="1" charset="0"/>
        </a:defRPr>
      </a:lvl8pPr>
      <a:lvl9pPr marL="1828800" algn="l" rtl="0" eaLnBrk="0" fontAlgn="base" hangingPunct="0">
        <a:spcBef>
          <a:spcPct val="0"/>
        </a:spcBef>
        <a:spcAft>
          <a:spcPct val="0"/>
        </a:spcAft>
        <a:defRPr sz="4000" b="1" i="1">
          <a:solidFill>
            <a:srgbClr val="3333CC"/>
          </a:solidFill>
          <a:effectLst>
            <a:outerShdw blurRad="38100" dist="38100" dir="2700000" algn="tl">
              <a:srgbClr val="C0C0C0"/>
            </a:outerShdw>
          </a:effectLst>
          <a:latin typeface="Times New Roman" pitchFamily="1" charset="0"/>
        </a:defRPr>
      </a:lvl9pPr>
    </p:titleStyle>
    <p:bodyStyle>
      <a:lvl1pPr marL="342900" indent="-342900" algn="l" rtl="0" eaLnBrk="0" fontAlgn="base" hangingPunct="0">
        <a:spcBef>
          <a:spcPct val="20000"/>
        </a:spcBef>
        <a:spcAft>
          <a:spcPct val="0"/>
        </a:spcAft>
        <a:buChar char="•"/>
        <a:defRPr sz="2800" b="1">
          <a:solidFill>
            <a:schemeClr val="tx1"/>
          </a:solidFill>
          <a:latin typeface="+mn-lt"/>
          <a:ea typeface="ＭＳ Ｐゴシック" pitchFamily="-108" charset="-128"/>
          <a:cs typeface="ＭＳ Ｐゴシック" pitchFamily="-108" charset="-128"/>
        </a:defRPr>
      </a:lvl1pPr>
      <a:lvl2pPr marL="742950" indent="-285750" algn="l" rtl="0" eaLnBrk="0" fontAlgn="base" hangingPunct="0">
        <a:spcBef>
          <a:spcPct val="20000"/>
        </a:spcBef>
        <a:spcAft>
          <a:spcPct val="0"/>
        </a:spcAft>
        <a:buSzPct val="80000"/>
        <a:buFont typeface="Zapf Dingbats" charset="0"/>
        <a:buChar char="o"/>
        <a:defRPr sz="2400" b="1">
          <a:solidFill>
            <a:schemeClr val="tx1"/>
          </a:solidFill>
          <a:latin typeface="+mn-lt"/>
          <a:ea typeface="ＭＳ Ｐゴシック" pitchFamily="-108" charset="-128"/>
        </a:defRPr>
      </a:lvl2pPr>
      <a:lvl3pPr marL="1143000" indent="-228600" algn="l" rtl="0" eaLnBrk="0" fontAlgn="base" hangingPunct="0">
        <a:spcBef>
          <a:spcPct val="20000"/>
        </a:spcBef>
        <a:spcAft>
          <a:spcPct val="0"/>
        </a:spcAft>
        <a:buChar char="•"/>
        <a:defRPr sz="2000" b="1">
          <a:solidFill>
            <a:schemeClr val="tx1"/>
          </a:solidFill>
          <a:latin typeface="+mn-lt"/>
          <a:ea typeface="ＭＳ Ｐゴシック" pitchFamily="-108" charset="-128"/>
        </a:defRPr>
      </a:lvl3pPr>
      <a:lvl4pPr marL="1600200" indent="-228600" algn="l" rtl="0" eaLnBrk="0" fontAlgn="base" hangingPunct="0">
        <a:spcBef>
          <a:spcPct val="20000"/>
        </a:spcBef>
        <a:spcAft>
          <a:spcPct val="0"/>
        </a:spcAft>
        <a:buSzPct val="80000"/>
        <a:buFont typeface="Zapf Dingbats" charset="0"/>
        <a:buChar char="p"/>
        <a:defRPr b="1">
          <a:solidFill>
            <a:schemeClr val="tx1"/>
          </a:solidFill>
          <a:latin typeface="+mn-lt"/>
          <a:ea typeface="ＭＳ Ｐゴシック" pitchFamily="-108" charset="-128"/>
        </a:defRPr>
      </a:lvl4pPr>
      <a:lvl5pPr marL="2057400" indent="-228600" algn="l" rtl="0" eaLnBrk="0" fontAlgn="base" hangingPunct="0">
        <a:spcBef>
          <a:spcPct val="20000"/>
        </a:spcBef>
        <a:spcAft>
          <a:spcPct val="0"/>
        </a:spcAft>
        <a:buChar char="»"/>
        <a:defRPr>
          <a:solidFill>
            <a:schemeClr val="tx1"/>
          </a:solidFill>
          <a:latin typeface="+mn-lt"/>
          <a:ea typeface="ＭＳ Ｐゴシック" pitchFamily="-108" charset="-128"/>
        </a:defRPr>
      </a:lvl5pPr>
      <a:lvl6pPr marL="2514600" indent="-228600" algn="l" rtl="0" eaLnBrk="0" fontAlgn="base" hangingPunct="0">
        <a:spcBef>
          <a:spcPct val="20000"/>
        </a:spcBef>
        <a:spcAft>
          <a:spcPct val="0"/>
        </a:spcAft>
        <a:buChar char="»"/>
        <a:defRPr>
          <a:solidFill>
            <a:schemeClr val="tx1"/>
          </a:solidFill>
          <a:latin typeface="+mn-lt"/>
        </a:defRPr>
      </a:lvl6pPr>
      <a:lvl7pPr marL="2971800" indent="-228600" algn="l" rtl="0" eaLnBrk="0" fontAlgn="base" hangingPunct="0">
        <a:spcBef>
          <a:spcPct val="20000"/>
        </a:spcBef>
        <a:spcAft>
          <a:spcPct val="0"/>
        </a:spcAft>
        <a:buChar char="»"/>
        <a:defRPr>
          <a:solidFill>
            <a:schemeClr val="tx1"/>
          </a:solidFill>
          <a:latin typeface="+mn-lt"/>
        </a:defRPr>
      </a:lvl7pPr>
      <a:lvl8pPr marL="3429000" indent="-228600" algn="l" rtl="0" eaLnBrk="0" fontAlgn="base" hangingPunct="0">
        <a:spcBef>
          <a:spcPct val="20000"/>
        </a:spcBef>
        <a:spcAft>
          <a:spcPct val="0"/>
        </a:spcAft>
        <a:buChar char="»"/>
        <a:defRPr>
          <a:solidFill>
            <a:schemeClr val="tx1"/>
          </a:solidFill>
          <a:latin typeface="+mn-lt"/>
        </a:defRPr>
      </a:lvl8pPr>
      <a:lvl9pPr marL="3886200" indent="-228600" algn="l" rtl="0" eaLnBrk="0" fontAlgn="base" hangingPunct="0">
        <a:spcBef>
          <a:spcPct val="20000"/>
        </a:spcBef>
        <a:spcAft>
          <a:spcPct val="0"/>
        </a:spcAft>
        <a:buChar char="»"/>
        <a:defRPr>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 Id="rId3" Type="http://schemas.openxmlformats.org/officeDocument/2006/relationships/hyperlink" Target="https://www.youtube.com/watch?v=JQZQiEdOPJY" TargetMode="Externa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xml"/><Relationship Id="rId3" Type="http://schemas.openxmlformats.org/officeDocument/2006/relationships/image" Target="../media/image1.png"/></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6.xml"/><Relationship Id="rId4" Type="http://schemas.openxmlformats.org/officeDocument/2006/relationships/notesSlide" Target="../notesSlides/notesSlide3.xml"/><Relationship Id="rId5" Type="http://schemas.openxmlformats.org/officeDocument/2006/relationships/image" Target="../media/image2.png"/><Relationship Id="rId6" Type="http://schemas.openxmlformats.org/officeDocument/2006/relationships/hyperlink" Target="http://chemconnections.org/general/movies/richard.mpg" TargetMode="External"/><Relationship Id="rId7" Type="http://schemas.openxmlformats.org/officeDocument/2006/relationships/hyperlink" Target="https://en.wikipedia.org/wiki/Tokyo_subway_sarin_attack" TargetMode="External"/><Relationship Id="rId8" Type="http://schemas.openxmlformats.org/officeDocument/2006/relationships/hyperlink" Target="https://www.thetimes.co.uk/article/sarin-gas-that-killed-thousands-in-damascus-is-from-assad-s-stockpiles-blf8vkwxr" TargetMode="External"/><Relationship Id="rId9" Type="http://schemas.openxmlformats.org/officeDocument/2006/relationships/hyperlink" Target="http://www.bbc.com/news/uk-43326734" TargetMode="External"/><Relationship Id="rId10" Type="http://schemas.openxmlformats.org/officeDocument/2006/relationships/image" Target="../media/image3.png"/><Relationship Id="rId11" Type="http://schemas.openxmlformats.org/officeDocument/2006/relationships/image" Target="../media/image4.png"/><Relationship Id="rId1" Type="http://schemas.microsoft.com/office/2007/relationships/media" Target="file://localhost/Users/ronrusay/Desktop/Powerpoint%20&amp;%20Movies/Movies/richard.mpg" TargetMode="External"/><Relationship Id="rId2" Type="http://schemas.openxmlformats.org/officeDocument/2006/relationships/video" Target="file://localhost/Users/ronrusay/Desktop/Powerpoint%20&amp;%20Movies/Movies/richard.mpg" TargetMode="External"/></Relationships>
</file>

<file path=ppt/slides/_rels/slide4.xml.rels><?xml version="1.0" encoding="UTF-8" standalone="yes"?>
<Relationships xmlns="http://schemas.openxmlformats.org/package/2006/relationships"><Relationship Id="rId3" Type="http://schemas.openxmlformats.org/officeDocument/2006/relationships/hyperlink" Target="http://chemconnections.org/general/movies/richard.mpg" TargetMode="External"/><Relationship Id="rId4" Type="http://schemas.openxmlformats.org/officeDocument/2006/relationships/image" Target="../media/image3.png"/><Relationship Id="rId5" Type="http://schemas.openxmlformats.org/officeDocument/2006/relationships/image" Target="../media/image4.png"/><Relationship Id="rId6" Type="http://schemas.openxmlformats.org/officeDocument/2006/relationships/hyperlink" Target="https://en.wikipedia.org/wiki/Tokyo_subway_sarin_attack" TargetMode="External"/><Relationship Id="rId7" Type="http://schemas.openxmlformats.org/officeDocument/2006/relationships/hyperlink" Target="https://www.thetimes.co.uk/article/sarin-gas-that-killed-thousands-in-damascus-is-from-assad-s-stockpiles-blf8vkwxr" TargetMode="External"/><Relationship Id="rId8" Type="http://schemas.openxmlformats.org/officeDocument/2006/relationships/hyperlink" Target="http://www.bbc.com/news/uk-43326734" TargetMode="External"/><Relationship Id="rId9" Type="http://schemas.openxmlformats.org/officeDocument/2006/relationships/image" Target="../media/image1.png"/><Relationship Id="rId1" Type="http://schemas.openxmlformats.org/officeDocument/2006/relationships/slideLayout" Target="../slideLayouts/slideLayout6.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3" Type="http://schemas.openxmlformats.org/officeDocument/2006/relationships/hyperlink" Target="http://chemconnections.org/general/movies/richard.mpg" TargetMode="External"/><Relationship Id="rId4" Type="http://schemas.openxmlformats.org/officeDocument/2006/relationships/image" Target="../media/image3.png"/><Relationship Id="rId5" Type="http://schemas.openxmlformats.org/officeDocument/2006/relationships/image" Target="../media/image4.png"/><Relationship Id="rId6" Type="http://schemas.openxmlformats.org/officeDocument/2006/relationships/hyperlink" Target="https://en.wikipedia.org/wiki/Tokyo_subway_sarin_attack" TargetMode="External"/><Relationship Id="rId7" Type="http://schemas.openxmlformats.org/officeDocument/2006/relationships/hyperlink" Target="https://www.thetimes.co.uk/article/sarin-gas-that-killed-thousands-in-damascus-is-from-assad-s-stockpiles-blf8vkwxr" TargetMode="External"/><Relationship Id="rId8" Type="http://schemas.openxmlformats.org/officeDocument/2006/relationships/hyperlink" Target="http://www.bbc.com/news/uk-43326734" TargetMode="External"/><Relationship Id="rId9" Type="http://schemas.openxmlformats.org/officeDocument/2006/relationships/image" Target="../media/image1.png"/><Relationship Id="rId10" Type="http://schemas.openxmlformats.org/officeDocument/2006/relationships/image" Target="../media/image5.png"/><Relationship Id="rId1" Type="http://schemas.openxmlformats.org/officeDocument/2006/relationships/slideLayout" Target="../slideLayouts/slideLayout6.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xml"/><Relationship Id="rId3" Type="http://schemas.openxmlformats.org/officeDocument/2006/relationships/image" Target="../media/image6.png"/></Relationships>
</file>

<file path=ppt/slides/_rels/slide7.xml.rels><?xml version="1.0" encoding="UTF-8" standalone="yes"?>
<Relationships xmlns="http://schemas.openxmlformats.org/package/2006/relationships"><Relationship Id="rId3" Type="http://schemas.openxmlformats.org/officeDocument/2006/relationships/image" Target="../media/image7.jpeg"/><Relationship Id="rId4" Type="http://schemas.openxmlformats.org/officeDocument/2006/relationships/image" Target="../media/image8.wmf"/><Relationship Id="rId5" Type="http://schemas.openxmlformats.org/officeDocument/2006/relationships/image" Target="../media/image9.jpeg"/><Relationship Id="rId6" Type="http://schemas.openxmlformats.org/officeDocument/2006/relationships/hyperlink" Target="http://www.youtube.com/watch?v=0fKBhvDjuy0" TargetMode="External"/><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3" Type="http://schemas.openxmlformats.org/officeDocument/2006/relationships/image" Target="../media/image10.jpeg"/><Relationship Id="rId4" Type="http://schemas.openxmlformats.org/officeDocument/2006/relationships/image" Target="../media/image11.png"/><Relationship Id="rId5" Type="http://schemas.openxmlformats.org/officeDocument/2006/relationships/image" Target="../media/image12.png"/><Relationship Id="rId6" Type="http://schemas.openxmlformats.org/officeDocument/2006/relationships/image" Target="../media/image13.png"/><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7.xml"/><Relationship Id="rId4" Type="http://schemas.openxmlformats.org/officeDocument/2006/relationships/notesSlide" Target="../notesSlides/notesSlide9.xml"/><Relationship Id="rId5" Type="http://schemas.openxmlformats.org/officeDocument/2006/relationships/image" Target="../media/image14.jpeg"/><Relationship Id="rId6" Type="http://schemas.openxmlformats.org/officeDocument/2006/relationships/image" Target="../media/image15.png"/><Relationship Id="rId7" Type="http://schemas.openxmlformats.org/officeDocument/2006/relationships/hyperlink" Target="http://chemconnections.org/general/movies/Proteins-amino-acids.mov" TargetMode="External"/><Relationship Id="rId1" Type="http://schemas.microsoft.com/office/2007/relationships/media" Target="file://localhost/Users/ronrusay/Desktop/Powerpoint%20&amp;%20Movies/Movies/Proteins-amino-acids.mov" TargetMode="External"/><Relationship Id="rId2" Type="http://schemas.openxmlformats.org/officeDocument/2006/relationships/video" Target="file://localhost/Users/ronrusay/Desktop/Powerpoint%20&amp;%20Movies/Movies/Proteins-amino-acids.mov" TargetMode="External"/></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7.xml"/><Relationship Id="rId4" Type="http://schemas.openxmlformats.org/officeDocument/2006/relationships/notesSlide" Target="../notesSlides/notesSlide10.xml"/><Relationship Id="rId5" Type="http://schemas.openxmlformats.org/officeDocument/2006/relationships/image" Target="../media/image16.png"/><Relationship Id="rId1" Type="http://schemas.microsoft.com/office/2007/relationships/media" Target="file://localhost/Users/ronrusay/Desktop/Powerpoint%20&amp;%20Movies/Movies/Nylon-610.MOV" TargetMode="External"/><Relationship Id="rId2" Type="http://schemas.openxmlformats.org/officeDocument/2006/relationships/video" Target="file://localhost/Users/ronrusay/Desktop/Powerpoint%20&amp;%20Movies/Movies/Nylon-610.MOV" TargetMode="Externa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1.xml"/><Relationship Id="rId3" Type="http://schemas.openxmlformats.org/officeDocument/2006/relationships/image" Target="../media/image17.jpe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2.xml"/><Relationship Id="rId3" Type="http://schemas.openxmlformats.org/officeDocument/2006/relationships/image" Target="../media/image18.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8.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7.xml.rels><?xml version="1.0" encoding="UTF-8" standalone="yes"?>
<Relationships xmlns="http://schemas.openxmlformats.org/package/2006/relationships"><Relationship Id="rId3" Type="http://schemas.openxmlformats.org/officeDocument/2006/relationships/hyperlink" Target="https://journals.plos.org/plosone/article?id=10.1371/journal.pone.0038913" TargetMode="External"/><Relationship Id="rId4" Type="http://schemas.openxmlformats.org/officeDocument/2006/relationships/image" Target="../media/image20.png"/><Relationship Id="rId1" Type="http://schemas.openxmlformats.org/officeDocument/2006/relationships/slideLayout" Target="../slideLayouts/slideLayout7.xml"/><Relationship Id="rId2" Type="http://schemas.openxmlformats.org/officeDocument/2006/relationships/image" Target="../media/image19.png"/></Relationships>
</file>

<file path=ppt/slides/_rels/slide18.xml.rels><?xml version="1.0" encoding="UTF-8" standalone="yes"?>
<Relationships xmlns="http://schemas.openxmlformats.org/package/2006/relationships"><Relationship Id="rId3" Type="http://schemas.openxmlformats.org/officeDocument/2006/relationships/image" Target="../media/image21.jpeg"/><Relationship Id="rId4" Type="http://schemas.openxmlformats.org/officeDocument/2006/relationships/hyperlink" Target="http://www.stark.kent.edu/~cearley/PChem/protein/protein.htm" TargetMode="External"/><Relationship Id="rId1" Type="http://schemas.openxmlformats.org/officeDocument/2006/relationships/slideLayout" Target="../slideLayouts/slideLayout7.xml"/><Relationship Id="rId2" Type="http://schemas.openxmlformats.org/officeDocument/2006/relationships/notesSlide" Target="../notesSlides/notesSlide16.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8.xml"/><Relationship Id="rId3" Type="http://schemas.openxmlformats.org/officeDocument/2006/relationships/image" Target="../media/image22.jpe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9.xml"/><Relationship Id="rId3" Type="http://schemas.openxmlformats.org/officeDocument/2006/relationships/image" Target="../media/image23.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0.xml"/><Relationship Id="rId3" Type="http://schemas.openxmlformats.org/officeDocument/2006/relationships/image" Target="../media/image24.jpeg"/></Relationships>
</file>

<file path=ppt/slides/_rels/slide23.xml.rels><?xml version="1.0" encoding="UTF-8" standalone="yes"?>
<Relationships xmlns="http://schemas.openxmlformats.org/package/2006/relationships"><Relationship Id="rId3" Type="http://schemas.openxmlformats.org/officeDocument/2006/relationships/slideLayout" Target="../slideLayouts/slideLayout7.xml"/><Relationship Id="rId4" Type="http://schemas.openxmlformats.org/officeDocument/2006/relationships/notesSlide" Target="../notesSlides/notesSlide21.xml"/><Relationship Id="rId5" Type="http://schemas.openxmlformats.org/officeDocument/2006/relationships/image" Target="../media/image25.png"/><Relationship Id="rId6" Type="http://schemas.openxmlformats.org/officeDocument/2006/relationships/hyperlink" Target="http://chemconnections.org/general/movies/HydrogenBonding.MOV" TargetMode="External"/><Relationship Id="rId1" Type="http://schemas.microsoft.com/office/2007/relationships/media" Target="file://localhost/Users/ronrusay/Desktop/Powerpoint%20&amp;%20Movies/Movies/HydrogenBonding.MOV" TargetMode="External"/><Relationship Id="rId2" Type="http://schemas.openxmlformats.org/officeDocument/2006/relationships/video" Target="file://localhost/Users/ronrusay/Desktop/Powerpoint%20&amp;%20Movies/Movies/HydrogenBonding.MOV" TargetMode="External"/></Relationships>
</file>

<file path=ppt/slides/_rels/slide24.xml.rels><?xml version="1.0" encoding="UTF-8" standalone="yes"?>
<Relationships xmlns="http://schemas.openxmlformats.org/package/2006/relationships"><Relationship Id="rId3" Type="http://schemas.openxmlformats.org/officeDocument/2006/relationships/slideLayout" Target="../slideLayouts/slideLayout7.xml"/><Relationship Id="rId4" Type="http://schemas.openxmlformats.org/officeDocument/2006/relationships/notesSlide" Target="../notesSlides/notesSlide22.xml"/><Relationship Id="rId5" Type="http://schemas.openxmlformats.org/officeDocument/2006/relationships/image" Target="../media/image26.jpeg"/><Relationship Id="rId6" Type="http://schemas.openxmlformats.org/officeDocument/2006/relationships/image" Target="../media/image27.png"/><Relationship Id="rId7" Type="http://schemas.openxmlformats.org/officeDocument/2006/relationships/hyperlink" Target="http://chemconnections.org/general/movies/ice-structure.MOV" TargetMode="External"/><Relationship Id="rId1" Type="http://schemas.microsoft.com/office/2007/relationships/media" Target="file://localhost/Users/ronrusay/Desktop/Powerpoint%20&amp;%20Movies/Chem%20106.108.120.121%20PPT%20&amp;%20Mov/Chem%20120-PPT%20Fall%202003-rjr/Phases-Inter-forces/ice-structure.MOV" TargetMode="External"/><Relationship Id="rId2" Type="http://schemas.openxmlformats.org/officeDocument/2006/relationships/video" Target="file://localhost/Users/ronrusay/Desktop/Powerpoint%20&amp;%20Movies/Chem%20106.108.120.121%20PPT%20&amp;%20Mov/Chem%20120-PPT%20Fall%202003-rjr/Phases-Inter-forces/ice-structure.MOV" TargetMode="Externa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s>
</file>

<file path=ppt/slides/_rels/slide26.xml.rels><?xml version="1.0" encoding="UTF-8" standalone="yes"?>
<Relationships xmlns="http://schemas.openxmlformats.org/package/2006/relationships"><Relationship Id="rId3" Type="http://schemas.openxmlformats.org/officeDocument/2006/relationships/image" Target="../media/image28.png"/><Relationship Id="rId4" Type="http://schemas.openxmlformats.org/officeDocument/2006/relationships/image" Target="../media/image29.jpeg"/><Relationship Id="rId1" Type="http://schemas.openxmlformats.org/officeDocument/2006/relationships/slideLayout" Target="../slideLayouts/slideLayout7.xml"/><Relationship Id="rId2" Type="http://schemas.openxmlformats.org/officeDocument/2006/relationships/notesSlide" Target="../notesSlides/notesSlide24.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0.jpeg"/><Relationship Id="rId3" Type="http://schemas.openxmlformats.org/officeDocument/2006/relationships/image" Target="../media/image31.jpe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2.jpeg"/><Relationship Id="rId3" Type="http://schemas.openxmlformats.org/officeDocument/2006/relationships/image" Target="../media/image31.jpeg"/></Relationships>
</file>

<file path=ppt/slides/_rels/slide29.xml.rels><?xml version="1.0" encoding="UTF-8" standalone="yes"?>
<Relationships xmlns="http://schemas.openxmlformats.org/package/2006/relationships"><Relationship Id="rId3" Type="http://schemas.openxmlformats.org/officeDocument/2006/relationships/slideLayout" Target="../slideLayouts/slideLayout7.xml"/><Relationship Id="rId4" Type="http://schemas.openxmlformats.org/officeDocument/2006/relationships/notesSlide" Target="../notesSlides/notesSlide25.xml"/><Relationship Id="rId5" Type="http://schemas.openxmlformats.org/officeDocument/2006/relationships/image" Target="../media/image33.jpeg"/><Relationship Id="rId6" Type="http://schemas.openxmlformats.org/officeDocument/2006/relationships/image" Target="../media/image34.jpeg"/><Relationship Id="rId7" Type="http://schemas.openxmlformats.org/officeDocument/2006/relationships/hyperlink" Target="http://www.umass.edu/microbio/chime/beta/pe_alpha/atlas/atlas.htm" TargetMode="External"/><Relationship Id="rId8" Type="http://schemas.openxmlformats.org/officeDocument/2006/relationships/image" Target="../media/image35.png"/><Relationship Id="rId1" Type="http://schemas.microsoft.com/office/2007/relationships/media" Target="file://localhost/Users/ronrusay/Desktop/Powerpoint%20&amp;%20Movies/AIT%20Symposium/DNA%20segment" TargetMode="External"/><Relationship Id="rId2" Type="http://schemas.openxmlformats.org/officeDocument/2006/relationships/video" Target="file://localhost/Users/ronrusay/Desktop/Powerpoint%20&amp;%20Movies/AIT%20Symposium/DNA%20segment" TargetMode="External"/></Relationships>
</file>

<file path=ppt/slides/_rels/slide30.xml.rels><?xml version="1.0" encoding="UTF-8" standalone="yes"?>
<Relationships xmlns="http://schemas.openxmlformats.org/package/2006/relationships"><Relationship Id="rId3" Type="http://schemas.openxmlformats.org/officeDocument/2006/relationships/image" Target="../media/image36.jpeg"/><Relationship Id="rId4" Type="http://schemas.openxmlformats.org/officeDocument/2006/relationships/image" Target="../media/image37.png"/><Relationship Id="rId5" Type="http://schemas.openxmlformats.org/officeDocument/2006/relationships/image" Target="../media/image38.png"/><Relationship Id="rId6" Type="http://schemas.openxmlformats.org/officeDocument/2006/relationships/hyperlink" Target="http://chemconnections.org/general/movies/protein-hair-2.mov" TargetMode="External"/><Relationship Id="rId7" Type="http://schemas.openxmlformats.org/officeDocument/2006/relationships/image" Target="../media/image22.jpeg"/><Relationship Id="rId1" Type="http://schemas.openxmlformats.org/officeDocument/2006/relationships/slideLayout" Target="../slideLayouts/slideLayout7.xml"/><Relationship Id="rId2" Type="http://schemas.openxmlformats.org/officeDocument/2006/relationships/notesSlide" Target="../notesSlides/notesSlide26.xml"/></Relationships>
</file>

<file path=ppt/slides/_rels/slide31.xml.rels><?xml version="1.0" encoding="UTF-8" standalone="yes"?>
<Relationships xmlns="http://schemas.openxmlformats.org/package/2006/relationships"><Relationship Id="rId3" Type="http://schemas.openxmlformats.org/officeDocument/2006/relationships/slideLayout" Target="../slideLayouts/slideLayout7.xml"/><Relationship Id="rId4" Type="http://schemas.openxmlformats.org/officeDocument/2006/relationships/notesSlide" Target="../notesSlides/notesSlide27.xml"/><Relationship Id="rId5" Type="http://schemas.openxmlformats.org/officeDocument/2006/relationships/hyperlink" Target="http://www.learner.org/resources/series61.html" TargetMode="External"/><Relationship Id="rId6" Type="http://schemas.openxmlformats.org/officeDocument/2006/relationships/image" Target="../media/image39.png"/><Relationship Id="rId7" Type="http://schemas.openxmlformats.org/officeDocument/2006/relationships/hyperlink" Target="http://chemconnections.org/general/movies/protein-hair-2.mov" TargetMode="External"/><Relationship Id="rId8" Type="http://schemas.openxmlformats.org/officeDocument/2006/relationships/image" Target="../media/image22.jpeg"/><Relationship Id="rId1" Type="http://schemas.microsoft.com/office/2007/relationships/media" Target="file://localhost/Users/ronrusay/Desktop/Powerpoint%20&amp;%20Movies/Movies%20Org%20227%20/proteins-hair.mov" TargetMode="External"/><Relationship Id="rId2" Type="http://schemas.openxmlformats.org/officeDocument/2006/relationships/video" Target="file://localhost/Users/ronrusay/Desktop/Powerpoint%20&amp;%20Movies/Movies%20Org%20227%20/proteins-hair.mov" TargetMode="External"/></Relationships>
</file>

<file path=ppt/slides/_rels/slide32.xml.rels><?xml version="1.0" encoding="UTF-8" standalone="yes"?>
<Relationships xmlns="http://schemas.openxmlformats.org/package/2006/relationships"><Relationship Id="rId3" Type="http://schemas.openxmlformats.org/officeDocument/2006/relationships/slideLayout" Target="../slideLayouts/slideLayout7.xml"/><Relationship Id="rId4" Type="http://schemas.openxmlformats.org/officeDocument/2006/relationships/notesSlide" Target="../notesSlides/notesSlide28.xml"/><Relationship Id="rId5" Type="http://schemas.openxmlformats.org/officeDocument/2006/relationships/image" Target="../media/image40.png"/><Relationship Id="rId6" Type="http://schemas.openxmlformats.org/officeDocument/2006/relationships/hyperlink" Target="http://chemconnections.org/general/movies/proteins-silk-2.mov" TargetMode="External"/><Relationship Id="rId7" Type="http://schemas.openxmlformats.org/officeDocument/2006/relationships/image" Target="../media/image22.jpeg"/><Relationship Id="rId1" Type="http://schemas.microsoft.com/office/2007/relationships/media" Target="file://localhost/Users/ronrusay/Desktop/Powerpoint%20&amp;%20Movies/Movies%20Org%20227%20/proteins-silk-2.mov" TargetMode="External"/><Relationship Id="rId2" Type="http://schemas.openxmlformats.org/officeDocument/2006/relationships/video" Target="file://localhost/Users/ronrusay/Desktop/Powerpoint%20&amp;%20Movies/Movies%20Org%20227%20/proteins-silk-2.mov" TargetMode="External"/></Relationships>
</file>

<file path=ppt/slides/_rels/slide33.xml.rels><?xml version="1.0" encoding="UTF-8" standalone="yes"?>
<Relationships xmlns="http://schemas.openxmlformats.org/package/2006/relationships"><Relationship Id="rId3" Type="http://schemas.openxmlformats.org/officeDocument/2006/relationships/image" Target="../media/image41.png"/><Relationship Id="rId4" Type="http://schemas.openxmlformats.org/officeDocument/2006/relationships/image" Target="../media/image42.png"/><Relationship Id="rId5" Type="http://schemas.openxmlformats.org/officeDocument/2006/relationships/hyperlink" Target="http://chemconnections.org/general/chem106/Tech%20Prep/Protein%20Activity%20I-2016.html" TargetMode="External"/><Relationship Id="rId6" Type="http://schemas.openxmlformats.org/officeDocument/2006/relationships/image" Target="../media/image43.png"/><Relationship Id="rId7" Type="http://schemas.openxmlformats.org/officeDocument/2006/relationships/image" Target="../media/image44.png"/><Relationship Id="rId1" Type="http://schemas.openxmlformats.org/officeDocument/2006/relationships/slideLayout" Target="../slideLayouts/slideLayout7.xml"/><Relationship Id="rId2" Type="http://schemas.openxmlformats.org/officeDocument/2006/relationships/notesSlide" Target="../notesSlides/notesSlide29.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0.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1.xml"/><Relationship Id="rId3" Type="http://schemas.openxmlformats.org/officeDocument/2006/relationships/image" Target="../media/image45.jpe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3.xml"/><Relationship Id="rId3" Type="http://schemas.openxmlformats.org/officeDocument/2006/relationships/image" Target="../media/image46.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4.xml"/><Relationship Id="rId3" Type="http://schemas.openxmlformats.org/officeDocument/2006/relationships/image" Target="../media/image47.jpeg"/></Relationships>
</file>

<file path=ppt/slides/_rels/slide39.xml.rels><?xml version="1.0" encoding="UTF-8" standalone="yes"?>
<Relationships xmlns="http://schemas.openxmlformats.org/package/2006/relationships"><Relationship Id="rId3" Type="http://schemas.openxmlformats.org/officeDocument/2006/relationships/slideLayout" Target="../slideLayouts/slideLayout7.xml"/><Relationship Id="rId4" Type="http://schemas.openxmlformats.org/officeDocument/2006/relationships/notesSlide" Target="../notesSlides/notesSlide35.xml"/><Relationship Id="rId5" Type="http://schemas.openxmlformats.org/officeDocument/2006/relationships/image" Target="../media/image48.jpeg"/><Relationship Id="rId6" Type="http://schemas.openxmlformats.org/officeDocument/2006/relationships/image" Target="../media/image49.png"/><Relationship Id="rId7" Type="http://schemas.openxmlformats.org/officeDocument/2006/relationships/image" Target="../media/image50.png"/><Relationship Id="rId8" Type="http://schemas.openxmlformats.org/officeDocument/2006/relationships/image" Target="../media/image51.png"/><Relationship Id="rId1" Type="http://schemas.microsoft.com/office/2007/relationships/media" Target="file://localhost/Users/ronrusay/Desktop/Powerpoint%20&amp;%20Movies/Movies/hemoglobin1-iwasa.mov" TargetMode="External"/><Relationship Id="rId2" Type="http://schemas.openxmlformats.org/officeDocument/2006/relationships/video" Target="file://localhost/Users/ronrusay/Desktop/Powerpoint%20&amp;%20Movies/Movies/hemoglobin1-iwasa.mov" TargetMode="External"/></Relationships>
</file>

<file path=ppt/slides/_rels/slide40.xml.rels><?xml version="1.0" encoding="UTF-8" standalone="yes"?>
<Relationships xmlns="http://schemas.openxmlformats.org/package/2006/relationships"><Relationship Id="rId3" Type="http://schemas.openxmlformats.org/officeDocument/2006/relationships/image" Target="../media/image52.png"/><Relationship Id="rId4" Type="http://schemas.openxmlformats.org/officeDocument/2006/relationships/image" Target="../media/image53.png"/><Relationship Id="rId5" Type="http://schemas.openxmlformats.org/officeDocument/2006/relationships/hyperlink" Target="http://ep.llnl.gov/msds/Columbia/slide8-3.html" TargetMode="External"/><Relationship Id="rId6" Type="http://schemas.openxmlformats.org/officeDocument/2006/relationships/hyperlink" Target="http://chemconnections.org/Presentations/Columbia/slide8-3.html" TargetMode="External"/><Relationship Id="rId1" Type="http://schemas.openxmlformats.org/officeDocument/2006/relationships/slideLayout" Target="../slideLayouts/slideLayout7.xml"/><Relationship Id="rId2" Type="http://schemas.openxmlformats.org/officeDocument/2006/relationships/notesSlide" Target="../notesSlides/notesSlide36.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7.xml"/><Relationship Id="rId3" Type="http://schemas.openxmlformats.org/officeDocument/2006/relationships/image" Target="../media/image54.png"/></Relationships>
</file>

<file path=ppt/slides/_rels/slide42.xml.rels><?xml version="1.0" encoding="UTF-8" standalone="yes"?>
<Relationships xmlns="http://schemas.openxmlformats.org/package/2006/relationships"><Relationship Id="rId3" Type="http://schemas.openxmlformats.org/officeDocument/2006/relationships/slideLayout" Target="../slideLayouts/slideLayout6.xml"/><Relationship Id="rId4" Type="http://schemas.openxmlformats.org/officeDocument/2006/relationships/image" Target="../media/image55.png"/><Relationship Id="rId5" Type="http://schemas.openxmlformats.org/officeDocument/2006/relationships/hyperlink" Target="https://www.dnalc.org/resources/3d/09-how-much-dna-codes-for-protein.html" TargetMode="External"/><Relationship Id="rId1" Type="http://schemas.microsoft.com/office/2007/relationships/media" Target="file://localhost/Users/ronrusay/Desktop/Powerpoint%20&amp;%20Movies/Movies%20Org%20227%20/PROTEIN1.MOV" TargetMode="External"/><Relationship Id="rId2" Type="http://schemas.openxmlformats.org/officeDocument/2006/relationships/video" Target="file://localhost/Users/ronrusay/Desktop/Powerpoint%20&amp;%20Movies/Movies%20Org%20227%20/PROTEIN1.MOV" TargetMode="Externa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6.jpe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8.xml"/><Relationship Id="rId3" Type="http://schemas.openxmlformats.org/officeDocument/2006/relationships/image" Target="../media/image57.png"/></Relationships>
</file>

<file path=ppt/slides/_rels/slide45.xml.rels><?xml version="1.0" encoding="UTF-8" standalone="yes"?>
<Relationships xmlns="http://schemas.openxmlformats.org/package/2006/relationships"><Relationship Id="rId3" Type="http://schemas.openxmlformats.org/officeDocument/2006/relationships/slideLayout" Target="../slideLayouts/slideLayout7.xml"/><Relationship Id="rId4" Type="http://schemas.openxmlformats.org/officeDocument/2006/relationships/notesSlide" Target="../notesSlides/notesSlide39.xml"/><Relationship Id="rId5" Type="http://schemas.openxmlformats.org/officeDocument/2006/relationships/image" Target="../media/image58.png"/><Relationship Id="rId6" Type="http://schemas.openxmlformats.org/officeDocument/2006/relationships/image" Target="../media/image59.png"/><Relationship Id="rId7" Type="http://schemas.openxmlformats.org/officeDocument/2006/relationships/image" Target="../media/image35.png"/><Relationship Id="rId1" Type="http://schemas.microsoft.com/office/2007/relationships/media" Target="file://localhost/Users/ronrusay/Desktop/Powerpoint%20&amp;%20Movies/AIT%20Symposium/DNA%20segment" TargetMode="External"/><Relationship Id="rId2" Type="http://schemas.openxmlformats.org/officeDocument/2006/relationships/video" Target="file://localhost/Users/ronrusay/Desktop/Powerpoint%20&amp;%20Movies/AIT%20Symposium/DNA%20segment" TargetMode="Externa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60.pn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61.png"/></Relationships>
</file>

<file path=ppt/slides/_rels/slide48.xml.rels><?xml version="1.0" encoding="UTF-8" standalone="yes"?>
<Relationships xmlns="http://schemas.openxmlformats.org/package/2006/relationships"><Relationship Id="rId3" Type="http://schemas.openxmlformats.org/officeDocument/2006/relationships/image" Target="../media/image47.jpeg"/><Relationship Id="rId4" Type="http://schemas.openxmlformats.org/officeDocument/2006/relationships/image" Target="../media/image62.png"/><Relationship Id="rId5" Type="http://schemas.openxmlformats.org/officeDocument/2006/relationships/image" Target="../media/image63.png"/><Relationship Id="rId1" Type="http://schemas.openxmlformats.org/officeDocument/2006/relationships/slideLayout" Target="../slideLayouts/slideLayout2.xml"/><Relationship Id="rId2" Type="http://schemas.openxmlformats.org/officeDocument/2006/relationships/notesSlide" Target="../notesSlides/notesSlide40.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www.nytimes.com/2018/05/14/science/biohackers-gene-editing-virus.html?rref=collection/sectioncollection/science&amp;action=click&amp;contentCollection=science&amp;region=rank&amp;module=package&amp;version=highlights&amp;contentPlacement=1&amp;pgtype=sectionfront" TargetMode="External"/><Relationship Id="rId3" Type="http://schemas.openxmlformats.org/officeDocument/2006/relationships/image" Target="../media/image64.png"/></Relationships>
</file>

<file path=ppt/slides/slide1.xml><?xml version="1.0" encoding="utf-8"?>
<p:sld xmlns:a="http://schemas.openxmlformats.org/drawingml/2006/main" xmlns:r="http://schemas.openxmlformats.org/officeDocument/2006/relationships" xmlns:p="http://schemas.openxmlformats.org/presentationml/2006/main">
  <p:cSld>
    <p:bg>
      <p:bgPr shadeToTitle="1">
        <a:gradFill flip="none" rotWithShape="1">
          <a:gsLst>
            <a:gs pos="0">
              <a:srgbClr val="FF0000"/>
            </a:gs>
            <a:gs pos="100000">
              <a:srgbClr val="FFFFFF"/>
            </a:gs>
            <a:gs pos="64000">
              <a:srgbClr val="FF0000"/>
            </a:gs>
          </a:gsLst>
          <a:path path="shape">
            <a:fillToRect l="50000" t="50000" r="50000" b="50000"/>
          </a:path>
          <a:tileRect/>
        </a:gradFill>
        <a:effectLst/>
      </p:bgPr>
    </p:bg>
    <p:spTree>
      <p:nvGrpSpPr>
        <p:cNvPr id="1" name=""/>
        <p:cNvGrpSpPr/>
        <p:nvPr/>
      </p:nvGrpSpPr>
      <p:grpSpPr>
        <a:xfrm>
          <a:off x="0" y="0"/>
          <a:ext cx="0" cy="0"/>
          <a:chOff x="0" y="0"/>
          <a:chExt cx="0" cy="0"/>
        </a:xfrm>
      </p:grpSpPr>
      <p:sp>
        <p:nvSpPr>
          <p:cNvPr id="1161218" name="Rectangle 2"/>
          <p:cNvSpPr>
            <a:spLocks noGrp="1" noChangeArrowheads="1"/>
          </p:cNvSpPr>
          <p:nvPr>
            <p:ph type="title"/>
          </p:nvPr>
        </p:nvSpPr>
        <p:spPr>
          <a:xfrm>
            <a:off x="1295400" y="1828800"/>
            <a:ext cx="6477000" cy="2209800"/>
          </a:xfrm>
        </p:spPr>
        <p:txBody>
          <a:bodyPr wrap="none" lIns="15875" tIns="23813" rIns="15875" bIns="23813"/>
          <a:lstStyle/>
          <a:p>
            <a:pPr algn="ctr" defTabSz="795338">
              <a:lnSpc>
                <a:spcPts val="4300"/>
              </a:lnSpc>
              <a:tabLst>
                <a:tab pos="795338" algn="l"/>
                <a:tab pos="1590675" algn="l"/>
                <a:tab pos="2386013" algn="l"/>
                <a:tab pos="3181350" algn="l"/>
                <a:tab pos="3978275" algn="l"/>
                <a:tab pos="4773613" algn="l"/>
                <a:tab pos="5568950" algn="l"/>
              </a:tabLst>
            </a:pPr>
            <a:r>
              <a:rPr lang="en-US" sz="3200" dirty="0">
                <a:solidFill>
                  <a:srgbClr val="3366FF"/>
                </a:solidFill>
                <a:effectLst/>
                <a:latin typeface="Helvetica" charset="0"/>
                <a:ea typeface="ＭＳ Ｐゴシック" charset="0"/>
                <a:cs typeface="ＭＳ Ｐゴシック" charset="0"/>
              </a:rPr>
              <a:t/>
            </a:r>
            <a:br>
              <a:rPr lang="en-US" sz="3200" dirty="0">
                <a:solidFill>
                  <a:srgbClr val="3366FF"/>
                </a:solidFill>
                <a:effectLst/>
                <a:latin typeface="Helvetica" charset="0"/>
                <a:ea typeface="ＭＳ Ｐゴシック" charset="0"/>
                <a:cs typeface="ＭＳ Ｐゴシック" charset="0"/>
              </a:rPr>
            </a:br>
            <a:endParaRPr lang="en-US" sz="3000" dirty="0">
              <a:solidFill>
                <a:srgbClr val="FFFF00"/>
              </a:solidFill>
              <a:effectLst>
                <a:outerShdw blurRad="38100" dist="38100" dir="2700000" algn="tl">
                  <a:srgbClr val="000000"/>
                </a:outerShdw>
              </a:effectLst>
              <a:latin typeface="Times New Roman" charset="0"/>
              <a:ea typeface="ＭＳ Ｐゴシック" charset="0"/>
              <a:cs typeface="ＭＳ Ｐゴシック" charset="0"/>
            </a:endParaRPr>
          </a:p>
        </p:txBody>
      </p:sp>
      <p:cxnSp>
        <p:nvCxnSpPr>
          <p:cNvPr id="15364" name="Straight Connector 6"/>
          <p:cNvCxnSpPr>
            <a:cxnSpLocks noChangeShapeType="1"/>
          </p:cNvCxnSpPr>
          <p:nvPr/>
        </p:nvCxnSpPr>
        <p:spPr bwMode="auto">
          <a:xfrm>
            <a:off x="2133600" y="5637212"/>
            <a:ext cx="4800600" cy="1588"/>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cxnSp>
      <p:sp>
        <p:nvSpPr>
          <p:cNvPr id="6" name="Rectangle 5"/>
          <p:cNvSpPr/>
          <p:nvPr/>
        </p:nvSpPr>
        <p:spPr>
          <a:xfrm>
            <a:off x="533400" y="838200"/>
            <a:ext cx="8305800" cy="1323439"/>
          </a:xfrm>
          <a:prstGeom prst="rect">
            <a:avLst/>
          </a:prstGeom>
        </p:spPr>
        <p:txBody>
          <a:bodyPr wrap="square">
            <a:spAutoFit/>
          </a:bodyPr>
          <a:lstStyle/>
          <a:p>
            <a:r>
              <a:rPr lang="en-US" sz="4000" i="1" dirty="0">
                <a:solidFill>
                  <a:srgbClr val="FFFF00"/>
                </a:solidFill>
                <a:effectLst>
                  <a:outerShdw blurRad="38100" dist="38100" dir="2700000" algn="tl">
                    <a:srgbClr val="000000"/>
                  </a:outerShdw>
                </a:effectLst>
                <a:latin typeface="Helvetica" charset="0"/>
              </a:rPr>
              <a:t>Large Organic </a:t>
            </a:r>
            <a:r>
              <a:rPr lang="ja-JP" altLang="en-US" sz="4000" i="1" dirty="0">
                <a:solidFill>
                  <a:srgbClr val="FFFF00"/>
                </a:solidFill>
                <a:effectLst>
                  <a:outerShdw blurRad="38100" dist="38100" dir="2700000" algn="tl">
                    <a:srgbClr val="000000"/>
                  </a:outerShdw>
                </a:effectLst>
                <a:latin typeface="Helvetica" charset="0"/>
              </a:rPr>
              <a:t>“</a:t>
            </a:r>
            <a:r>
              <a:rPr lang="en-US" sz="4000" i="1" dirty="0">
                <a:solidFill>
                  <a:srgbClr val="FFFF00"/>
                </a:solidFill>
                <a:effectLst>
                  <a:outerShdw blurRad="38100" dist="38100" dir="2700000" algn="tl">
                    <a:srgbClr val="000000"/>
                  </a:outerShdw>
                </a:effectLst>
                <a:latin typeface="Helvetica" charset="0"/>
              </a:rPr>
              <a:t>Macro</a:t>
            </a:r>
            <a:r>
              <a:rPr lang="ja-JP" altLang="en-US" sz="4000" i="1" dirty="0">
                <a:solidFill>
                  <a:srgbClr val="FFFF00"/>
                </a:solidFill>
                <a:effectLst>
                  <a:outerShdw blurRad="38100" dist="38100" dir="2700000" algn="tl">
                    <a:srgbClr val="000000"/>
                  </a:outerShdw>
                </a:effectLst>
                <a:latin typeface="Helvetica" charset="0"/>
              </a:rPr>
              <a:t>”</a:t>
            </a:r>
            <a:r>
              <a:rPr lang="en-US" sz="4000" i="1" dirty="0">
                <a:solidFill>
                  <a:srgbClr val="FFFF00"/>
                </a:solidFill>
                <a:effectLst>
                  <a:outerShdw blurRad="38100" dist="38100" dir="2700000" algn="tl">
                    <a:srgbClr val="000000"/>
                  </a:outerShdw>
                </a:effectLst>
                <a:latin typeface="Helvetica" charset="0"/>
              </a:rPr>
              <a:t>molecules</a:t>
            </a:r>
            <a:r>
              <a:rPr lang="en-US" sz="4000" b="0" i="1" dirty="0">
                <a:solidFill>
                  <a:srgbClr val="FFFF00"/>
                </a:solidFill>
                <a:effectLst>
                  <a:outerShdw blurRad="38100" dist="38100" dir="2700000" algn="tl">
                    <a:srgbClr val="000000"/>
                  </a:outerShdw>
                </a:effectLst>
              </a:rPr>
              <a:t/>
            </a:r>
            <a:br>
              <a:rPr lang="en-US" sz="4000" b="0" i="1" dirty="0">
                <a:solidFill>
                  <a:srgbClr val="FFFF00"/>
                </a:solidFill>
                <a:effectLst>
                  <a:outerShdw blurRad="38100" dist="38100" dir="2700000" algn="tl">
                    <a:srgbClr val="000000"/>
                  </a:outerShdw>
                </a:effectLst>
              </a:rPr>
            </a:br>
            <a:endParaRPr lang="en-US" sz="4000" i="1" dirty="0"/>
          </a:p>
        </p:txBody>
      </p:sp>
      <p:sp>
        <p:nvSpPr>
          <p:cNvPr id="15366" name="Rectangle 6">
            <a:hlinkClick r:id="rId3"/>
          </p:cNvPr>
          <p:cNvSpPr>
            <a:spLocks noChangeArrowheads="1"/>
          </p:cNvSpPr>
          <p:nvPr/>
        </p:nvSpPr>
        <p:spPr bwMode="auto">
          <a:xfrm>
            <a:off x="685800" y="5791200"/>
            <a:ext cx="82296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n-US" b="0" dirty="0">
                <a:latin typeface="Arial" charset="0"/>
                <a:cs typeface="Arial" charset="0"/>
              </a:rPr>
              <a:t>https://</a:t>
            </a:r>
            <a:r>
              <a:rPr lang="en-US" b="0" dirty="0" err="1">
                <a:latin typeface="Arial" charset="0"/>
                <a:cs typeface="Arial" charset="0"/>
              </a:rPr>
              <a:t>www.youtube.com</a:t>
            </a:r>
            <a:r>
              <a:rPr lang="en-US" b="0" dirty="0">
                <a:latin typeface="Arial" charset="0"/>
                <a:cs typeface="Arial" charset="0"/>
              </a:rPr>
              <a:t>/</a:t>
            </a:r>
            <a:r>
              <a:rPr lang="en-US" b="0" dirty="0" err="1">
                <a:latin typeface="Arial" charset="0"/>
                <a:cs typeface="Arial" charset="0"/>
              </a:rPr>
              <a:t>watch?v</a:t>
            </a:r>
            <a:r>
              <a:rPr lang="en-US" b="0" dirty="0">
                <a:latin typeface="Arial" charset="0"/>
                <a:cs typeface="Arial" charset="0"/>
              </a:rPr>
              <a:t>=</a:t>
            </a:r>
            <a:r>
              <a:rPr lang="en-US" b="0" dirty="0" err="1">
                <a:latin typeface="Arial" charset="0"/>
                <a:cs typeface="Arial" charset="0"/>
              </a:rPr>
              <a:t>JQZQiEdOPJY</a:t>
            </a:r>
            <a:endParaRPr lang="en-US" b="0" dirty="0">
              <a:latin typeface="Arial" charset="0"/>
              <a:cs typeface="Arial" charset="0"/>
            </a:endParaRPr>
          </a:p>
        </p:txBody>
      </p:sp>
      <p:cxnSp>
        <p:nvCxnSpPr>
          <p:cNvPr id="15367" name="Straight Connector 6"/>
          <p:cNvCxnSpPr>
            <a:cxnSpLocks noChangeShapeType="1"/>
          </p:cNvCxnSpPr>
          <p:nvPr/>
        </p:nvCxnSpPr>
        <p:spPr bwMode="auto">
          <a:xfrm>
            <a:off x="1828800" y="1828800"/>
            <a:ext cx="4800600" cy="1588"/>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cxnSp>
      <p:sp>
        <p:nvSpPr>
          <p:cNvPr id="15368" name="Rectangle 7"/>
          <p:cNvSpPr>
            <a:spLocks noChangeArrowheads="1"/>
          </p:cNvSpPr>
          <p:nvPr/>
        </p:nvSpPr>
        <p:spPr bwMode="auto">
          <a:xfrm>
            <a:off x="2362200" y="2743200"/>
            <a:ext cx="4362568" cy="28623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sz="3600" b="0" dirty="0" smtClean="0">
                <a:solidFill>
                  <a:srgbClr val="FFFF00"/>
                </a:solidFill>
                <a:latin typeface="Helvetica" charset="0"/>
              </a:rPr>
              <a:t>Proteins; DNA; RNA</a:t>
            </a:r>
          </a:p>
          <a:p>
            <a:r>
              <a:rPr lang="en-US" sz="3600" b="0" dirty="0" smtClean="0">
                <a:solidFill>
                  <a:srgbClr val="FFFF00"/>
                </a:solidFill>
                <a:latin typeface="Helvetica" charset="0"/>
              </a:rPr>
              <a:t> </a:t>
            </a:r>
          </a:p>
          <a:p>
            <a:r>
              <a:rPr lang="en-US" sz="3600" b="0" i="1" dirty="0">
                <a:solidFill>
                  <a:srgbClr val="FFFF00"/>
                </a:solidFill>
                <a:latin typeface="Helvetica" charset="0"/>
              </a:rPr>
              <a:t>Biological Polymers </a:t>
            </a:r>
            <a:r>
              <a:rPr lang="en-US" sz="3600" b="0" i="1" dirty="0">
                <a:solidFill>
                  <a:srgbClr val="3366FF"/>
                </a:solidFill>
                <a:latin typeface="Helvetica" charset="0"/>
              </a:rPr>
              <a:t/>
            </a:r>
            <a:br>
              <a:rPr lang="en-US" sz="3600" b="0" i="1" dirty="0">
                <a:solidFill>
                  <a:srgbClr val="3366FF"/>
                </a:solidFill>
                <a:latin typeface="Helvetica" charset="0"/>
              </a:rPr>
            </a:br>
            <a:r>
              <a:rPr lang="en-US" sz="3600" b="0" i="1" dirty="0">
                <a:solidFill>
                  <a:srgbClr val="FFFF00"/>
                </a:solidFill>
                <a:effectLst>
                  <a:outerShdw blurRad="38100" dist="38100" dir="2700000" algn="tl">
                    <a:srgbClr val="000000"/>
                  </a:outerShdw>
                </a:effectLst>
              </a:rPr>
              <a:t/>
            </a:r>
            <a:br>
              <a:rPr lang="en-US" sz="3600" b="0" i="1" dirty="0">
                <a:solidFill>
                  <a:srgbClr val="FFFF00"/>
                </a:solidFill>
                <a:effectLst>
                  <a:outerShdw blurRad="38100" dist="38100" dir="2700000" algn="tl">
                    <a:srgbClr val="000000"/>
                  </a:outerShdw>
                </a:effectLst>
              </a:rPr>
            </a:br>
            <a:endParaRPr lang="en-US" sz="3600" i="1" dirty="0">
              <a:solidFill>
                <a:srgbClr val="376092"/>
              </a:solidFill>
            </a:endParaRPr>
          </a:p>
        </p:txBody>
      </p:sp>
    </p:spTree>
    <p:extLst>
      <p:ext uri="{BB962C8B-B14F-4D97-AF65-F5344CB8AC3E}">
        <p14:creationId xmlns:p14="http://schemas.microsoft.com/office/powerpoint/2010/main" val="2212546215"/>
      </p:ext>
    </p:extLst>
  </p:cSld>
  <p:clrMapOvr>
    <a:masterClrMapping/>
  </p:clrMapOvr>
  <p:transition xmlns:p14="http://schemas.microsoft.com/office/powerpoint/2010/main" spd="slow">
    <p:wipe dir="r"/>
  </p:transition>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Picture 7" descr="Screen Shot 2016-03-05 at 7.14.13 PM.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667000" y="2882900"/>
            <a:ext cx="4121150" cy="3975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507" name="TextBox 8"/>
          <p:cNvSpPr txBox="1">
            <a:spLocks noChangeArrowheads="1"/>
          </p:cNvSpPr>
          <p:nvPr/>
        </p:nvSpPr>
        <p:spPr bwMode="auto">
          <a:xfrm>
            <a:off x="6781800" y="3048000"/>
            <a:ext cx="1905000" cy="2678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b="1">
                <a:solidFill>
                  <a:schemeClr val="tx1"/>
                </a:solidFill>
                <a:latin typeface="Times New Roman" charset="0"/>
                <a:ea typeface="ＭＳ Ｐゴシック" charset="0"/>
                <a:cs typeface="ＭＳ Ｐゴシック" charset="0"/>
              </a:defRPr>
            </a:lvl1pPr>
            <a:lvl2pPr marL="37931725" indent="-37474525" eaLnBrk="0" hangingPunct="0">
              <a:defRPr sz="2400" b="1">
                <a:solidFill>
                  <a:schemeClr val="tx1"/>
                </a:solidFill>
                <a:latin typeface="Times New Roman" charset="0"/>
                <a:ea typeface="ＭＳ Ｐゴシック" charset="0"/>
              </a:defRPr>
            </a:lvl2pPr>
            <a:lvl3pPr eaLnBrk="0" hangingPunct="0">
              <a:defRPr sz="2400" b="1">
                <a:solidFill>
                  <a:schemeClr val="tx1"/>
                </a:solidFill>
                <a:latin typeface="Times New Roman" charset="0"/>
                <a:ea typeface="ＭＳ Ｐゴシック" charset="0"/>
              </a:defRPr>
            </a:lvl3pPr>
            <a:lvl4pPr eaLnBrk="0" hangingPunct="0">
              <a:defRPr sz="2400" b="1">
                <a:solidFill>
                  <a:schemeClr val="tx1"/>
                </a:solidFill>
                <a:latin typeface="Times New Roman" charset="0"/>
                <a:ea typeface="ＭＳ Ｐゴシック" charset="0"/>
              </a:defRPr>
            </a:lvl4pPr>
            <a:lvl5pPr eaLnBrk="0" hangingPunct="0">
              <a:defRPr sz="2400" b="1">
                <a:solidFill>
                  <a:schemeClr val="tx1"/>
                </a:solidFill>
                <a:latin typeface="Times New Roman" charset="0"/>
                <a:ea typeface="ＭＳ Ｐゴシック" charset="0"/>
              </a:defRPr>
            </a:lvl5pPr>
            <a:lvl6pPr marL="457200" eaLnBrk="0" fontAlgn="base" hangingPunct="0">
              <a:spcBef>
                <a:spcPct val="0"/>
              </a:spcBef>
              <a:spcAft>
                <a:spcPct val="0"/>
              </a:spcAft>
              <a:defRPr sz="2400" b="1">
                <a:solidFill>
                  <a:schemeClr val="tx1"/>
                </a:solidFill>
                <a:latin typeface="Times New Roman" charset="0"/>
                <a:ea typeface="ＭＳ Ｐゴシック" charset="0"/>
              </a:defRPr>
            </a:lvl6pPr>
            <a:lvl7pPr marL="914400" eaLnBrk="0" fontAlgn="base" hangingPunct="0">
              <a:spcBef>
                <a:spcPct val="0"/>
              </a:spcBef>
              <a:spcAft>
                <a:spcPct val="0"/>
              </a:spcAft>
              <a:defRPr sz="2400" b="1">
                <a:solidFill>
                  <a:schemeClr val="tx1"/>
                </a:solidFill>
                <a:latin typeface="Times New Roman" charset="0"/>
                <a:ea typeface="ＭＳ Ｐゴシック" charset="0"/>
              </a:defRPr>
            </a:lvl7pPr>
            <a:lvl8pPr marL="1371600" eaLnBrk="0" fontAlgn="base" hangingPunct="0">
              <a:spcBef>
                <a:spcPct val="0"/>
              </a:spcBef>
              <a:spcAft>
                <a:spcPct val="0"/>
              </a:spcAft>
              <a:defRPr sz="2400" b="1">
                <a:solidFill>
                  <a:schemeClr val="tx1"/>
                </a:solidFill>
                <a:latin typeface="Times New Roman" charset="0"/>
                <a:ea typeface="ＭＳ Ｐゴシック" charset="0"/>
              </a:defRPr>
            </a:lvl8pPr>
            <a:lvl9pPr marL="1828800" eaLnBrk="0" fontAlgn="base" hangingPunct="0">
              <a:spcBef>
                <a:spcPct val="0"/>
              </a:spcBef>
              <a:spcAft>
                <a:spcPct val="0"/>
              </a:spcAft>
              <a:defRPr sz="2400" b="1">
                <a:solidFill>
                  <a:schemeClr val="tx1"/>
                </a:solidFill>
                <a:latin typeface="Times New Roman" charset="0"/>
                <a:ea typeface="ＭＳ Ｐゴシック" charset="0"/>
              </a:defRPr>
            </a:lvl9pPr>
          </a:lstStyle>
          <a:p>
            <a:pPr eaLnBrk="1" hangingPunct="1"/>
            <a:r>
              <a:rPr lang="en-US"/>
              <a:t>4,496 atoms; 4,404 bonds</a:t>
            </a:r>
          </a:p>
          <a:p>
            <a:pPr eaLnBrk="1" hangingPunct="1"/>
            <a:r>
              <a:rPr lang="en-US"/>
              <a:t>574 amino acid residues</a:t>
            </a:r>
          </a:p>
        </p:txBody>
      </p:sp>
      <p:sp>
        <p:nvSpPr>
          <p:cNvPr id="21508" name="Rectangle 2"/>
          <p:cNvSpPr txBox="1">
            <a:spLocks noChangeArrowheads="1"/>
          </p:cNvSpPr>
          <p:nvPr/>
        </p:nvSpPr>
        <p:spPr bwMode="auto">
          <a:xfrm>
            <a:off x="533400" y="152400"/>
            <a:ext cx="7772400" cy="1162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7" tIns="44450" rIns="90487" bIns="44450" anchor="b"/>
          <a:lstStyle>
            <a:lvl1pPr eaLnBrk="0" hangingPunct="0">
              <a:defRPr sz="2400" b="1">
                <a:solidFill>
                  <a:schemeClr val="tx1"/>
                </a:solidFill>
                <a:latin typeface="Times New Roman" charset="0"/>
                <a:ea typeface="ＭＳ Ｐゴシック" charset="0"/>
                <a:cs typeface="ＭＳ Ｐゴシック" charset="0"/>
              </a:defRPr>
            </a:lvl1pPr>
            <a:lvl2pPr marL="37931725" indent="-37474525" eaLnBrk="0" hangingPunct="0">
              <a:defRPr sz="2400" b="1">
                <a:solidFill>
                  <a:schemeClr val="tx1"/>
                </a:solidFill>
                <a:latin typeface="Times New Roman" charset="0"/>
                <a:ea typeface="ＭＳ Ｐゴシック" charset="0"/>
              </a:defRPr>
            </a:lvl2pPr>
            <a:lvl3pPr eaLnBrk="0" hangingPunct="0">
              <a:defRPr sz="2400" b="1">
                <a:solidFill>
                  <a:schemeClr val="tx1"/>
                </a:solidFill>
                <a:latin typeface="Times New Roman" charset="0"/>
                <a:ea typeface="ＭＳ Ｐゴシック" charset="0"/>
              </a:defRPr>
            </a:lvl3pPr>
            <a:lvl4pPr eaLnBrk="0" hangingPunct="0">
              <a:defRPr sz="2400" b="1">
                <a:solidFill>
                  <a:schemeClr val="tx1"/>
                </a:solidFill>
                <a:latin typeface="Times New Roman" charset="0"/>
                <a:ea typeface="ＭＳ Ｐゴシック" charset="0"/>
              </a:defRPr>
            </a:lvl4pPr>
            <a:lvl5pPr eaLnBrk="0" hangingPunct="0">
              <a:defRPr sz="2400" b="1">
                <a:solidFill>
                  <a:schemeClr val="tx1"/>
                </a:solidFill>
                <a:latin typeface="Times New Roman" charset="0"/>
                <a:ea typeface="ＭＳ Ｐゴシック" charset="0"/>
              </a:defRPr>
            </a:lvl5pPr>
            <a:lvl6pPr marL="457200" eaLnBrk="0" fontAlgn="base" hangingPunct="0">
              <a:spcBef>
                <a:spcPct val="0"/>
              </a:spcBef>
              <a:spcAft>
                <a:spcPct val="0"/>
              </a:spcAft>
              <a:defRPr sz="2400" b="1">
                <a:solidFill>
                  <a:schemeClr val="tx1"/>
                </a:solidFill>
                <a:latin typeface="Times New Roman" charset="0"/>
                <a:ea typeface="ＭＳ Ｐゴシック" charset="0"/>
              </a:defRPr>
            </a:lvl6pPr>
            <a:lvl7pPr marL="914400" eaLnBrk="0" fontAlgn="base" hangingPunct="0">
              <a:spcBef>
                <a:spcPct val="0"/>
              </a:spcBef>
              <a:spcAft>
                <a:spcPct val="0"/>
              </a:spcAft>
              <a:defRPr sz="2400" b="1">
                <a:solidFill>
                  <a:schemeClr val="tx1"/>
                </a:solidFill>
                <a:latin typeface="Times New Roman" charset="0"/>
                <a:ea typeface="ＭＳ Ｐゴシック" charset="0"/>
              </a:defRPr>
            </a:lvl7pPr>
            <a:lvl8pPr marL="1371600" eaLnBrk="0" fontAlgn="base" hangingPunct="0">
              <a:spcBef>
                <a:spcPct val="0"/>
              </a:spcBef>
              <a:spcAft>
                <a:spcPct val="0"/>
              </a:spcAft>
              <a:defRPr sz="2400" b="1">
                <a:solidFill>
                  <a:schemeClr val="tx1"/>
                </a:solidFill>
                <a:latin typeface="Times New Roman" charset="0"/>
                <a:ea typeface="ＭＳ Ｐゴシック" charset="0"/>
              </a:defRPr>
            </a:lvl8pPr>
            <a:lvl9pPr marL="1828800" eaLnBrk="0" fontAlgn="base" hangingPunct="0">
              <a:spcBef>
                <a:spcPct val="0"/>
              </a:spcBef>
              <a:spcAft>
                <a:spcPct val="0"/>
              </a:spcAft>
              <a:defRPr sz="2400" b="1">
                <a:solidFill>
                  <a:schemeClr val="tx1"/>
                </a:solidFill>
                <a:latin typeface="Times New Roman" charset="0"/>
                <a:ea typeface="ＭＳ Ｐゴシック" charset="0"/>
              </a:defRPr>
            </a:lvl9pPr>
          </a:lstStyle>
          <a:p>
            <a:pPr algn="ctr" eaLnBrk="1" hangingPunct="1"/>
            <a:r>
              <a:rPr lang="en-US" sz="3200"/>
              <a:t>Proteins: Macromolecular Biopolymers</a:t>
            </a:r>
          </a:p>
          <a:p>
            <a:pPr algn="ctr" eaLnBrk="1" hangingPunct="1"/>
            <a:r>
              <a:rPr lang="en-US" sz="2800" i="1"/>
              <a:t>Acetylcholinesterase (ACE)</a:t>
            </a:r>
          </a:p>
        </p:txBody>
      </p:sp>
      <p:sp>
        <p:nvSpPr>
          <p:cNvPr id="21509" name="Rectangle 13"/>
          <p:cNvSpPr>
            <a:spLocks noChangeArrowheads="1"/>
          </p:cNvSpPr>
          <p:nvPr/>
        </p:nvSpPr>
        <p:spPr bwMode="auto">
          <a:xfrm>
            <a:off x="1447800" y="1600200"/>
            <a:ext cx="7391400" cy="1570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i="1"/>
              <a:t>ACE</a:t>
            </a:r>
            <a:r>
              <a:rPr lang="en-US"/>
              <a:t>, an enzyme, which catalyzes a key reaction in a repetitive biochemical cycle that is crucial to neurological and physiological functions in humans…. and insects among others.</a:t>
            </a:r>
          </a:p>
        </p:txBody>
      </p:sp>
    </p:spTree>
  </p:cSld>
  <p:clrMapOvr>
    <a:masterClrMapping/>
  </p:clrMapOvr>
  <p:transition xmlns:p14="http://schemas.microsoft.com/office/powerpoint/2010/main" spd="med">
    <p:wipe dir="r"/>
  </p:transition>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a:xfrm>
            <a:off x="762000" y="0"/>
            <a:ext cx="7772400" cy="1162050"/>
          </a:xfrm>
        </p:spPr>
        <p:txBody>
          <a:bodyPr/>
          <a:lstStyle/>
          <a:p>
            <a:pPr algn="ctr"/>
            <a:r>
              <a:rPr lang="en-US">
                <a:effectLst>
                  <a:outerShdw blurRad="38100" dist="38100" dir="2700000" algn="tl">
                    <a:srgbClr val="DDDDDD"/>
                  </a:outerShdw>
                </a:effectLst>
                <a:latin typeface="Times New Roman" charset="0"/>
                <a:ea typeface="ＭＳ Ｐゴシック" charset="0"/>
                <a:cs typeface="ＭＳ Ｐゴシック" charset="0"/>
              </a:rPr>
              <a:t>Proteins &amp; Small Molecules</a:t>
            </a:r>
            <a:br>
              <a:rPr lang="en-US">
                <a:effectLst>
                  <a:outerShdw blurRad="38100" dist="38100" dir="2700000" algn="tl">
                    <a:srgbClr val="DDDDDD"/>
                  </a:outerShdw>
                </a:effectLst>
                <a:latin typeface="Times New Roman" charset="0"/>
                <a:ea typeface="ＭＳ Ｐゴシック" charset="0"/>
                <a:cs typeface="ＭＳ Ｐゴシック" charset="0"/>
              </a:rPr>
            </a:br>
            <a:r>
              <a:rPr lang="en-US" sz="3200">
                <a:effectLst>
                  <a:outerShdw blurRad="38100" dist="38100" dir="2700000" algn="tl">
                    <a:srgbClr val="DDDDDD"/>
                  </a:outerShdw>
                </a:effectLst>
                <a:latin typeface="Times New Roman" charset="0"/>
                <a:ea typeface="ＭＳ Ｐゴシック" charset="0"/>
                <a:cs typeface="ＭＳ Ｐゴシック" charset="0"/>
              </a:rPr>
              <a:t>Acetylcholinesterase</a:t>
            </a:r>
            <a:endParaRPr lang="en-US">
              <a:effectLst>
                <a:outerShdw blurRad="38100" dist="38100" dir="2700000" algn="tl">
                  <a:srgbClr val="DDDDDD"/>
                </a:outerShdw>
              </a:effectLst>
              <a:latin typeface="Times New Roman" charset="0"/>
              <a:ea typeface="ＭＳ Ｐゴシック" charset="0"/>
              <a:cs typeface="ＭＳ Ｐゴシック" charset="0"/>
            </a:endParaRPr>
          </a:p>
        </p:txBody>
      </p:sp>
      <p:sp>
        <p:nvSpPr>
          <p:cNvPr id="98307" name="Text Box 3"/>
          <p:cNvSpPr txBox="1">
            <a:spLocks noChangeArrowheads="1"/>
          </p:cNvSpPr>
          <p:nvPr/>
        </p:nvSpPr>
        <p:spPr bwMode="auto">
          <a:xfrm>
            <a:off x="533400" y="1219200"/>
            <a:ext cx="8229600" cy="1323975"/>
          </a:xfrm>
          <a:prstGeom prst="rect">
            <a:avLst/>
          </a:prstGeom>
          <a:noFill/>
          <a:ln w="12700">
            <a:noFill/>
            <a:miter lim="800000"/>
            <a:headEnd/>
            <a:tailEnd/>
          </a:ln>
          <a:effectLst/>
        </p:spPr>
        <p:txBody>
          <a:bodyPr>
            <a:spAutoFit/>
          </a:bodyPr>
          <a:lstStyle>
            <a:lvl1pPr eaLnBrk="0" hangingPunct="0">
              <a:defRPr sz="2400" b="1">
                <a:solidFill>
                  <a:schemeClr val="tx1"/>
                </a:solidFill>
                <a:latin typeface="Times New Roman" charset="0"/>
                <a:ea typeface="ＭＳ Ｐゴシック" charset="0"/>
                <a:cs typeface="ＭＳ Ｐゴシック" charset="0"/>
              </a:defRPr>
            </a:lvl1pPr>
            <a:lvl2pPr marL="37931725" indent="-37474525" eaLnBrk="0" hangingPunct="0">
              <a:defRPr sz="2400" b="1">
                <a:solidFill>
                  <a:schemeClr val="tx1"/>
                </a:solidFill>
                <a:latin typeface="Times New Roman" charset="0"/>
                <a:ea typeface="ＭＳ Ｐゴシック" charset="0"/>
              </a:defRPr>
            </a:lvl2pPr>
            <a:lvl3pPr eaLnBrk="0" hangingPunct="0">
              <a:defRPr sz="2400" b="1">
                <a:solidFill>
                  <a:schemeClr val="tx1"/>
                </a:solidFill>
                <a:latin typeface="Times New Roman" charset="0"/>
                <a:ea typeface="ＭＳ Ｐゴシック" charset="0"/>
              </a:defRPr>
            </a:lvl3pPr>
            <a:lvl4pPr eaLnBrk="0" hangingPunct="0">
              <a:defRPr sz="2400" b="1">
                <a:solidFill>
                  <a:schemeClr val="tx1"/>
                </a:solidFill>
                <a:latin typeface="Times New Roman" charset="0"/>
                <a:ea typeface="ＭＳ Ｐゴシック" charset="0"/>
              </a:defRPr>
            </a:lvl4pPr>
            <a:lvl5pPr eaLnBrk="0" hangingPunct="0">
              <a:defRPr sz="2400" b="1">
                <a:solidFill>
                  <a:schemeClr val="tx1"/>
                </a:solidFill>
                <a:latin typeface="Times New Roman" charset="0"/>
                <a:ea typeface="ＭＳ Ｐゴシック" charset="0"/>
              </a:defRPr>
            </a:lvl5pPr>
            <a:lvl6pPr marL="457200" eaLnBrk="0" fontAlgn="base" hangingPunct="0">
              <a:spcBef>
                <a:spcPct val="0"/>
              </a:spcBef>
              <a:spcAft>
                <a:spcPct val="0"/>
              </a:spcAft>
              <a:defRPr sz="2400" b="1">
                <a:solidFill>
                  <a:schemeClr val="tx1"/>
                </a:solidFill>
                <a:latin typeface="Times New Roman" charset="0"/>
                <a:ea typeface="ＭＳ Ｐゴシック" charset="0"/>
              </a:defRPr>
            </a:lvl6pPr>
            <a:lvl7pPr marL="914400" eaLnBrk="0" fontAlgn="base" hangingPunct="0">
              <a:spcBef>
                <a:spcPct val="0"/>
              </a:spcBef>
              <a:spcAft>
                <a:spcPct val="0"/>
              </a:spcAft>
              <a:defRPr sz="2400" b="1">
                <a:solidFill>
                  <a:schemeClr val="tx1"/>
                </a:solidFill>
                <a:latin typeface="Times New Roman" charset="0"/>
                <a:ea typeface="ＭＳ Ｐゴシック" charset="0"/>
              </a:defRPr>
            </a:lvl7pPr>
            <a:lvl8pPr marL="1371600" eaLnBrk="0" fontAlgn="base" hangingPunct="0">
              <a:spcBef>
                <a:spcPct val="0"/>
              </a:spcBef>
              <a:spcAft>
                <a:spcPct val="0"/>
              </a:spcAft>
              <a:defRPr sz="2400" b="1">
                <a:solidFill>
                  <a:schemeClr val="tx1"/>
                </a:solidFill>
                <a:latin typeface="Times New Roman" charset="0"/>
                <a:ea typeface="ＭＳ Ｐゴシック" charset="0"/>
              </a:defRPr>
            </a:lvl8pPr>
            <a:lvl9pPr marL="1828800" eaLnBrk="0" fontAlgn="base" hangingPunct="0">
              <a:spcBef>
                <a:spcPct val="0"/>
              </a:spcBef>
              <a:spcAft>
                <a:spcPct val="0"/>
              </a:spcAft>
              <a:defRPr sz="2400" b="1">
                <a:solidFill>
                  <a:schemeClr val="tx1"/>
                </a:solidFill>
                <a:latin typeface="Times New Roman" charset="0"/>
                <a:ea typeface="ＭＳ Ｐゴシック" charset="0"/>
              </a:defRPr>
            </a:lvl9pPr>
          </a:lstStyle>
          <a:p>
            <a:pPr eaLnBrk="1" hangingPunct="1"/>
            <a:r>
              <a:rPr lang="en-US" sz="2000" b="0">
                <a:effectLst>
                  <a:outerShdw blurRad="38100" dist="38100" dir="2700000" algn="tl">
                    <a:srgbClr val="DDDDDD"/>
                  </a:outerShdw>
                </a:effectLst>
                <a:latin typeface="Helvetica" charset="0"/>
              </a:rPr>
              <a:t>The normal interaction of acetylcholinesterase with the neurotransmitter choline is a general, reversible process that is similar to the way we smell. It relates to many physiological and pharmacological processes, which can be enhanced or inhibited chemically .</a:t>
            </a:r>
          </a:p>
        </p:txBody>
      </p:sp>
      <p:pic>
        <p:nvPicPr>
          <p:cNvPr id="23556" name="richard.mpg" descr="/Users/ronrusay/Desktop/Powerpoint &amp; Movies/Movies/richard.mpg">
            <a:hlinkClick r:id="" action="ppaction://media"/>
          </p:cNvPr>
          <p:cNvPicPr>
            <a:picLocks noChangeAspect="1" noChangeArrowheads="1"/>
          </p:cNvPicPr>
          <p:nvPr>
            <a:videoFile r:link="rId2"/>
            <p:extLst>
              <p:ext uri="{DAA4B4D4-6D71-4841-9C94-3DE7FCFB9230}">
                <p14:media xmlns:p14="http://schemas.microsoft.com/office/powerpoint/2010/main" r:link="rId1"/>
              </p:ext>
            </p:extLst>
          </p:nvPr>
        </p:nvPicPr>
        <p:blipFill>
          <a:blip r:embed="rId5">
            <a:extLst>
              <a:ext uri="{28A0092B-C50C-407E-A947-70E740481C1C}">
                <a14:useLocalDpi xmlns:a14="http://schemas.microsoft.com/office/drawing/2010/main" val="0"/>
              </a:ext>
            </a:extLst>
          </a:blip>
          <a:srcRect/>
          <a:stretch>
            <a:fillRect/>
          </a:stretch>
        </p:blipFill>
        <p:spPr bwMode="auto">
          <a:xfrm>
            <a:off x="2667000" y="2667000"/>
            <a:ext cx="4064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557" name="Rectangle 4">
            <a:hlinkClick r:id="rId6"/>
          </p:cNvPr>
          <p:cNvSpPr>
            <a:spLocks noChangeArrowheads="1"/>
          </p:cNvSpPr>
          <p:nvPr/>
        </p:nvSpPr>
        <p:spPr bwMode="auto">
          <a:xfrm>
            <a:off x="914400" y="6027738"/>
            <a:ext cx="80010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n-US" sz="2000"/>
              <a:t>http://chemconnections.org/general/movies/richard.mpg</a:t>
            </a:r>
          </a:p>
        </p:txBody>
      </p:sp>
      <p:sp>
        <p:nvSpPr>
          <p:cNvPr id="23558" name="TextBox 5"/>
          <p:cNvSpPr txBox="1">
            <a:spLocks noChangeArrowheads="1"/>
          </p:cNvSpPr>
          <p:nvPr/>
        </p:nvSpPr>
        <p:spPr bwMode="auto">
          <a:xfrm flipH="1">
            <a:off x="457200" y="3048000"/>
            <a:ext cx="2209800" cy="2432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b="1">
                <a:solidFill>
                  <a:schemeClr val="tx1"/>
                </a:solidFill>
                <a:latin typeface="Times New Roman" charset="0"/>
                <a:ea typeface="ＭＳ Ｐゴシック" charset="0"/>
                <a:cs typeface="ＭＳ Ｐゴシック" charset="0"/>
              </a:defRPr>
            </a:lvl1pPr>
            <a:lvl2pPr marL="37931725" indent="-37474525" eaLnBrk="0" hangingPunct="0">
              <a:defRPr sz="2400" b="1">
                <a:solidFill>
                  <a:schemeClr val="tx1"/>
                </a:solidFill>
                <a:latin typeface="Times New Roman" charset="0"/>
                <a:ea typeface="ＭＳ Ｐゴシック" charset="0"/>
              </a:defRPr>
            </a:lvl2pPr>
            <a:lvl3pPr eaLnBrk="0" hangingPunct="0">
              <a:defRPr sz="2400" b="1">
                <a:solidFill>
                  <a:schemeClr val="tx1"/>
                </a:solidFill>
                <a:latin typeface="Times New Roman" charset="0"/>
                <a:ea typeface="ＭＳ Ｐゴシック" charset="0"/>
              </a:defRPr>
            </a:lvl3pPr>
            <a:lvl4pPr eaLnBrk="0" hangingPunct="0">
              <a:defRPr sz="2400" b="1">
                <a:solidFill>
                  <a:schemeClr val="tx1"/>
                </a:solidFill>
                <a:latin typeface="Times New Roman" charset="0"/>
                <a:ea typeface="ＭＳ Ｐゴシック" charset="0"/>
              </a:defRPr>
            </a:lvl4pPr>
            <a:lvl5pPr eaLnBrk="0" hangingPunct="0">
              <a:defRPr sz="2400" b="1">
                <a:solidFill>
                  <a:schemeClr val="tx1"/>
                </a:solidFill>
                <a:latin typeface="Times New Roman" charset="0"/>
                <a:ea typeface="ＭＳ Ｐゴシック" charset="0"/>
              </a:defRPr>
            </a:lvl5pPr>
            <a:lvl6pPr marL="457200" eaLnBrk="0" fontAlgn="base" hangingPunct="0">
              <a:spcBef>
                <a:spcPct val="0"/>
              </a:spcBef>
              <a:spcAft>
                <a:spcPct val="0"/>
              </a:spcAft>
              <a:defRPr sz="2400" b="1">
                <a:solidFill>
                  <a:schemeClr val="tx1"/>
                </a:solidFill>
                <a:latin typeface="Times New Roman" charset="0"/>
                <a:ea typeface="ＭＳ Ｐゴシック" charset="0"/>
              </a:defRPr>
            </a:lvl6pPr>
            <a:lvl7pPr marL="914400" eaLnBrk="0" fontAlgn="base" hangingPunct="0">
              <a:spcBef>
                <a:spcPct val="0"/>
              </a:spcBef>
              <a:spcAft>
                <a:spcPct val="0"/>
              </a:spcAft>
              <a:defRPr sz="2400" b="1">
                <a:solidFill>
                  <a:schemeClr val="tx1"/>
                </a:solidFill>
                <a:latin typeface="Times New Roman" charset="0"/>
                <a:ea typeface="ＭＳ Ｐゴシック" charset="0"/>
              </a:defRPr>
            </a:lvl7pPr>
            <a:lvl8pPr marL="1371600" eaLnBrk="0" fontAlgn="base" hangingPunct="0">
              <a:spcBef>
                <a:spcPct val="0"/>
              </a:spcBef>
              <a:spcAft>
                <a:spcPct val="0"/>
              </a:spcAft>
              <a:defRPr sz="2400" b="1">
                <a:solidFill>
                  <a:schemeClr val="tx1"/>
                </a:solidFill>
                <a:latin typeface="Times New Roman" charset="0"/>
                <a:ea typeface="ＭＳ Ｐゴシック" charset="0"/>
              </a:defRPr>
            </a:lvl8pPr>
            <a:lvl9pPr marL="1828800" eaLnBrk="0" fontAlgn="base" hangingPunct="0">
              <a:spcBef>
                <a:spcPct val="0"/>
              </a:spcBef>
              <a:spcAft>
                <a:spcPct val="0"/>
              </a:spcAft>
              <a:defRPr sz="2400" b="1">
                <a:solidFill>
                  <a:schemeClr val="tx1"/>
                </a:solidFill>
                <a:latin typeface="Times New Roman" charset="0"/>
                <a:ea typeface="ＭＳ Ｐゴシック" charset="0"/>
              </a:defRPr>
            </a:lvl9pPr>
          </a:lstStyle>
          <a:p>
            <a:pPr algn="ctr" eaLnBrk="1" hangingPunct="1"/>
            <a:r>
              <a:rPr lang="en-US" sz="2000"/>
              <a:t>Japan </a:t>
            </a:r>
            <a:br>
              <a:rPr lang="en-US" sz="2000"/>
            </a:br>
            <a:r>
              <a:rPr lang="en-US" sz="2000"/>
              <a:t>(</a:t>
            </a:r>
            <a:r>
              <a:rPr lang="en-US" sz="2000">
                <a:hlinkClick r:id="rId7"/>
              </a:rPr>
              <a:t>1995</a:t>
            </a:r>
            <a:r>
              <a:rPr lang="en-US" sz="2000"/>
              <a:t>)</a:t>
            </a:r>
          </a:p>
          <a:p>
            <a:pPr algn="ctr" eaLnBrk="1" hangingPunct="1"/>
            <a:endParaRPr lang="en-US" sz="1600"/>
          </a:p>
          <a:p>
            <a:pPr algn="ctr" eaLnBrk="1" hangingPunct="1"/>
            <a:r>
              <a:rPr lang="en-US" sz="2000"/>
              <a:t>Syria </a:t>
            </a:r>
          </a:p>
          <a:p>
            <a:pPr algn="ctr" eaLnBrk="1" hangingPunct="1"/>
            <a:r>
              <a:rPr lang="en-US" sz="2000"/>
              <a:t>(</a:t>
            </a:r>
            <a:r>
              <a:rPr lang="en-US" sz="2000">
                <a:hlinkClick r:id="rId8"/>
              </a:rPr>
              <a:t>2013-2018</a:t>
            </a:r>
            <a:r>
              <a:rPr lang="en-US" sz="2000"/>
              <a:t>)</a:t>
            </a:r>
          </a:p>
          <a:p>
            <a:pPr algn="ctr" eaLnBrk="1" hangingPunct="1"/>
            <a:endParaRPr lang="en-US" sz="1600"/>
          </a:p>
          <a:p>
            <a:pPr algn="ctr" eaLnBrk="1" hangingPunct="1"/>
            <a:r>
              <a:rPr lang="en-US" sz="2000"/>
              <a:t>Great Britain</a:t>
            </a:r>
          </a:p>
          <a:p>
            <a:pPr algn="ctr" eaLnBrk="1" hangingPunct="1"/>
            <a:r>
              <a:rPr lang="en-US" sz="2000"/>
              <a:t>(</a:t>
            </a:r>
            <a:r>
              <a:rPr lang="en-US" sz="2000">
                <a:hlinkClick r:id="rId9"/>
              </a:rPr>
              <a:t>2018</a:t>
            </a:r>
            <a:r>
              <a:rPr lang="en-US" sz="2000"/>
              <a:t>)</a:t>
            </a:r>
          </a:p>
        </p:txBody>
      </p:sp>
      <p:pic>
        <p:nvPicPr>
          <p:cNvPr id="23559" name="Picture 7" descr="Screen Shot 2018-03-10 at 4.41.15 PM.png"/>
          <p:cNvPicPr>
            <a:picLocks noChangeAspect="1"/>
          </p:cNvPicPr>
          <p:nvPr/>
        </p:nvPicPr>
        <p:blipFill>
          <a:blip r:embed="rId10">
            <a:extLst>
              <a:ext uri="{28A0092B-C50C-407E-A947-70E740481C1C}">
                <a14:useLocalDpi xmlns:a14="http://schemas.microsoft.com/office/drawing/2010/main" val="0"/>
              </a:ext>
            </a:extLst>
          </a:blip>
          <a:srcRect/>
          <a:stretch>
            <a:fillRect/>
          </a:stretch>
        </p:blipFill>
        <p:spPr bwMode="auto">
          <a:xfrm>
            <a:off x="6858000" y="2743200"/>
            <a:ext cx="1498600"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560" name="Picture 8" descr="Screen Shot 2018-03-10 at 4.42.14 PM.png"/>
          <p:cNvPicPr>
            <a:picLocks noChangeAspect="1"/>
          </p:cNvPicPr>
          <p:nvPr/>
        </p:nvPicPr>
        <p:blipFill>
          <a:blip r:embed="rId11">
            <a:extLst>
              <a:ext uri="{28A0092B-C50C-407E-A947-70E740481C1C}">
                <a14:useLocalDpi xmlns:a14="http://schemas.microsoft.com/office/drawing/2010/main" val="0"/>
              </a:ext>
            </a:extLst>
          </a:blip>
          <a:srcRect/>
          <a:stretch>
            <a:fillRect/>
          </a:stretch>
        </p:blipFill>
        <p:spPr bwMode="auto">
          <a:xfrm>
            <a:off x="6851650" y="4292600"/>
            <a:ext cx="1835150" cy="1041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23561" name="Straight Arrow Connector 10"/>
          <p:cNvCxnSpPr>
            <a:cxnSpLocks noChangeShapeType="1"/>
          </p:cNvCxnSpPr>
          <p:nvPr/>
        </p:nvCxnSpPr>
        <p:spPr bwMode="auto">
          <a:xfrm rot="16200000" flipH="1">
            <a:off x="7375525" y="4194175"/>
            <a:ext cx="628650" cy="12700"/>
          </a:xfrm>
          <a:prstGeom prst="straightConnector1">
            <a:avLst/>
          </a:prstGeom>
          <a:noFill/>
          <a:ln w="12700">
            <a:solidFill>
              <a:schemeClr val="tx1"/>
            </a:solidFill>
            <a:round/>
            <a:headEnd type="arrow" w="med" len="med"/>
            <a:tailEnd type="arrow" w="med" len="med"/>
          </a:ln>
          <a:extLst>
            <a:ext uri="{909E8E84-426E-40dd-AFC4-6F175D3DCCD1}">
              <a14:hiddenFill xmlns:a14="http://schemas.microsoft.com/office/drawing/2010/main">
                <a:noFill/>
              </a14:hiddenFill>
            </a:ext>
          </a:extLst>
        </p:spPr>
      </p:cxnSp>
      <p:sp>
        <p:nvSpPr>
          <p:cNvPr id="20" name="Curved Left Arrow 19"/>
          <p:cNvSpPr/>
          <p:nvPr/>
        </p:nvSpPr>
        <p:spPr bwMode="auto">
          <a:xfrm>
            <a:off x="8229600" y="3657600"/>
            <a:ext cx="304800" cy="685800"/>
          </a:xfrm>
          <a:prstGeom prst="curvedLeftArrow">
            <a:avLst/>
          </a:prstGeom>
          <a:solidFill>
            <a:schemeClr val="accent1"/>
          </a:solidFill>
          <a:ln w="9525" cap="flat" cmpd="sng" algn="ctr">
            <a:solidFill>
              <a:schemeClr val="tx1"/>
            </a:solidFill>
            <a:prstDash val="solid"/>
            <a:round/>
            <a:headEnd type="none" w="med" len="med"/>
            <a:tailEnd type="none" w="med" len="med"/>
          </a:ln>
          <a:effectLst/>
          <a:scene3d>
            <a:camera prst="orthographicFront">
              <a:rot lat="10800000" lon="0" rev="0"/>
            </a:camera>
            <a:lightRig rig="threePt" dir="t"/>
          </a:scene3d>
        </p:spPr>
        <p:txBody>
          <a:bodyPr/>
          <a:lstStyle/>
          <a:p>
            <a:pPr eaLnBrk="0" hangingPunct="0">
              <a:defRPr/>
            </a:pPr>
            <a:endParaRPr lang="en-US">
              <a:latin typeface="Times New Roman" pitchFamily="1" charset="0"/>
              <a:ea typeface="ＭＳ Ｐゴシック" pitchFamily="-112" charset="-128"/>
              <a:cs typeface="ＭＳ Ｐゴシック" pitchFamily="-112" charset="-128"/>
            </a:endParaRPr>
          </a:p>
        </p:txBody>
      </p:sp>
      <p:sp>
        <p:nvSpPr>
          <p:cNvPr id="23563" name="Curved Right Arrow 22"/>
          <p:cNvSpPr>
            <a:spLocks noChangeArrowheads="1"/>
          </p:cNvSpPr>
          <p:nvPr/>
        </p:nvSpPr>
        <p:spPr bwMode="auto">
          <a:xfrm>
            <a:off x="6781800" y="3657600"/>
            <a:ext cx="304800" cy="685800"/>
          </a:xfrm>
          <a:prstGeom prst="curvedRightArrow">
            <a:avLst>
              <a:gd name="adj1" fmla="val 25000"/>
              <a:gd name="adj2" fmla="val 50000"/>
              <a:gd name="adj3" fmla="val 25000"/>
            </a:avLst>
          </a:prstGeom>
          <a:solidFill>
            <a:schemeClr val="accent1"/>
          </a:solidFill>
          <a:ln w="9525">
            <a:solidFill>
              <a:schemeClr val="tx1"/>
            </a:solidFill>
            <a:round/>
            <a:headEnd/>
            <a:tailEnd/>
          </a:ln>
        </p:spPr>
        <p:txBody>
          <a:bodyPr/>
          <a:lstStyle/>
          <a:p>
            <a:pPr eaLnBrk="0" hangingPunct="0"/>
            <a:endParaRPr lang="en-US"/>
          </a:p>
        </p:txBody>
      </p:sp>
    </p:spTree>
  </p:cSld>
  <p:clrMapOvr>
    <a:masterClrMapping/>
  </p:clrMapOvr>
  <p:transition xmlns:p14="http://schemas.microsoft.com/office/powerpoint/2010/main" spd="med">
    <p:wipe dir="r"/>
  </p:transitio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mediacall" presetSubtype="0" fill="hold" nodeType="afterEffect">
                                  <p:stCondLst>
                                    <p:cond delay="0"/>
                                  </p:stCondLst>
                                  <p:childTnLst>
                                    <p:cmd type="call" cmd="playFrom(0.0)">
                                      <p:cBhvr>
                                        <p:cTn id="6" dur="11633" fill="hold"/>
                                        <p:tgtEl>
                                          <p:spTgt spid="23556"/>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p:cTn id="7" fill="hold" display="0">
                  <p:stCondLst>
                    <p:cond delay="indefinite"/>
                  </p:stCondLst>
                  <p:endCondLst>
                    <p:cond evt="onNext" delay="0">
                      <p:tgtEl>
                        <p:sldTgt/>
                      </p:tgtEl>
                    </p:cond>
                    <p:cond evt="onPrev" delay="0">
                      <p:tgtEl>
                        <p:sldTgt/>
                      </p:tgtEl>
                    </p:cond>
                  </p:endCondLst>
                </p:cTn>
                <p:tgtEl>
                  <p:spTgt spid="23556"/>
                </p:tgtEl>
              </p:cMediaNode>
            </p:video>
            <p:seq concurrent="1" nextAc="seek">
              <p:cTn id="8" restart="whenNotActive" fill="hold" evtFilter="cancelBubble" nodeType="interactiveSeq">
                <p:stCondLst>
                  <p:cond evt="onClick" delay="0">
                    <p:tgtEl>
                      <p:spTgt spid="23556"/>
                    </p:tgtEl>
                  </p:cond>
                </p:stCondLst>
                <p:endSync evt="end" delay="0">
                  <p:rtn val="all"/>
                </p:endSync>
                <p:childTnLst>
                  <p:par>
                    <p:cTn id="9" fill="hold" nodeType="clickPar">
                      <p:stCondLst>
                        <p:cond delay="0"/>
                      </p:stCondLst>
                      <p:childTnLst>
                        <p:par>
                          <p:cTn id="10" fill="hold" nodeType="withGroup">
                            <p:stCondLst>
                              <p:cond delay="0"/>
                            </p:stCondLst>
                            <p:childTnLst>
                              <p:par>
                                <p:cTn id="11" presetID="2" presetClass="mediacall" presetSubtype="0" fill="hold" nodeType="clickEffect">
                                  <p:stCondLst>
                                    <p:cond delay="0"/>
                                  </p:stCondLst>
                                  <p:childTnLst>
                                    <p:cmd type="call" cmd="togglePause">
                                      <p:cBhvr>
                                        <p:cTn id="12" dur="1" fill="hold"/>
                                        <p:tgtEl>
                                          <p:spTgt spid="23556"/>
                                        </p:tgtEl>
                                      </p:cBhvr>
                                    </p:cmd>
                                  </p:childTnLst>
                                </p:cTn>
                              </p:par>
                            </p:childTnLst>
                          </p:cTn>
                        </p:par>
                      </p:childTnLst>
                    </p:cTn>
                  </p:par>
                </p:childTnLst>
              </p:cTn>
              <p:nextCondLst>
                <p:cond evt="onClick" delay="0">
                  <p:tgtEl>
                    <p:spTgt spid="23556"/>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a:xfrm>
            <a:off x="76200" y="209550"/>
            <a:ext cx="9144000" cy="1162050"/>
          </a:xfrm>
        </p:spPr>
        <p:txBody>
          <a:bodyPr/>
          <a:lstStyle/>
          <a:p>
            <a:pPr algn="ctr"/>
            <a:r>
              <a:rPr lang="en-US">
                <a:solidFill>
                  <a:srgbClr val="FF0000"/>
                </a:solidFill>
                <a:effectLst>
                  <a:outerShdw blurRad="38100" dist="38100" dir="2700000" algn="tl">
                    <a:srgbClr val="DDDDDD"/>
                  </a:outerShdw>
                </a:effectLst>
                <a:latin typeface="Times New Roman" charset="0"/>
                <a:ea typeface="ＭＳ Ｐゴシック" charset="0"/>
                <a:cs typeface="ＭＳ Ｐゴシック" charset="0"/>
              </a:rPr>
              <a:t>Chemical Weapons of Mass Destruction</a:t>
            </a:r>
            <a:r>
              <a:rPr lang="en-US">
                <a:effectLst>
                  <a:outerShdw blurRad="38100" dist="38100" dir="2700000" algn="tl">
                    <a:srgbClr val="DDDDDD"/>
                  </a:outerShdw>
                </a:effectLst>
                <a:latin typeface="Times New Roman" charset="0"/>
                <a:ea typeface="ＭＳ Ｐゴシック" charset="0"/>
                <a:cs typeface="ＭＳ Ｐゴシック" charset="0"/>
              </a:rPr>
              <a:t/>
            </a:r>
            <a:br>
              <a:rPr lang="en-US">
                <a:effectLst>
                  <a:outerShdw blurRad="38100" dist="38100" dir="2700000" algn="tl">
                    <a:srgbClr val="DDDDDD"/>
                  </a:outerShdw>
                </a:effectLst>
                <a:latin typeface="Times New Roman" charset="0"/>
                <a:ea typeface="ＭＳ Ｐゴシック" charset="0"/>
                <a:cs typeface="ＭＳ Ｐゴシック" charset="0"/>
              </a:rPr>
            </a:br>
            <a:r>
              <a:rPr lang="en-US" sz="3200">
                <a:solidFill>
                  <a:schemeClr val="tx2"/>
                </a:solidFill>
                <a:effectLst>
                  <a:outerShdw blurRad="38100" dist="38100" dir="2700000" algn="tl">
                    <a:srgbClr val="DDDDDD"/>
                  </a:outerShdw>
                </a:effectLst>
                <a:latin typeface="Times New Roman" charset="0"/>
                <a:ea typeface="ＭＳ Ｐゴシック" charset="0"/>
                <a:cs typeface="ＭＳ Ｐゴシック" charset="0"/>
              </a:rPr>
              <a:t>Target: </a:t>
            </a:r>
            <a:r>
              <a:rPr lang="en-US" sz="3200">
                <a:solidFill>
                  <a:srgbClr val="FF0000"/>
                </a:solidFill>
                <a:effectLst>
                  <a:outerShdw blurRad="38100" dist="38100" dir="2700000" algn="tl">
                    <a:srgbClr val="DDDDDD"/>
                  </a:outerShdw>
                </a:effectLst>
                <a:latin typeface="Times New Roman" charset="0"/>
                <a:ea typeface="ＭＳ Ｐゴシック" charset="0"/>
                <a:cs typeface="ＭＳ Ｐゴシック" charset="0"/>
              </a:rPr>
              <a:t>Acetylcholinesterase</a:t>
            </a:r>
            <a:endParaRPr lang="en-US">
              <a:solidFill>
                <a:srgbClr val="FF0000"/>
              </a:solidFill>
              <a:effectLst>
                <a:outerShdw blurRad="38100" dist="38100" dir="2700000" algn="tl">
                  <a:srgbClr val="DDDDDD"/>
                </a:outerShdw>
              </a:effectLst>
              <a:latin typeface="Times New Roman" charset="0"/>
              <a:ea typeface="ＭＳ Ｐゴシック" charset="0"/>
              <a:cs typeface="ＭＳ Ｐゴシック" charset="0"/>
            </a:endParaRPr>
          </a:p>
        </p:txBody>
      </p:sp>
      <p:sp>
        <p:nvSpPr>
          <p:cNvPr id="25603" name="Rectangle 4">
            <a:hlinkClick r:id="rId3"/>
          </p:cNvPr>
          <p:cNvSpPr>
            <a:spLocks noChangeArrowheads="1"/>
          </p:cNvSpPr>
          <p:nvPr/>
        </p:nvSpPr>
        <p:spPr bwMode="auto">
          <a:xfrm>
            <a:off x="914400" y="6027738"/>
            <a:ext cx="80010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n-US" sz="2000"/>
              <a:t>http://chemconnections.org/general/movies/richard.mpg</a:t>
            </a:r>
          </a:p>
        </p:txBody>
      </p:sp>
      <p:pic>
        <p:nvPicPr>
          <p:cNvPr id="25604" name="Picture 7" descr="Screen Shot 2018-03-10 at 4.41.15 PM.pn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6858000" y="2743200"/>
            <a:ext cx="1498600"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605" name="Picture 8" descr="Screen Shot 2018-03-10 at 4.42.14 PM.png"/>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6851650" y="4292600"/>
            <a:ext cx="1835150" cy="1041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25606" name="Straight Arrow Connector 10"/>
          <p:cNvCxnSpPr>
            <a:cxnSpLocks noChangeShapeType="1"/>
          </p:cNvCxnSpPr>
          <p:nvPr/>
        </p:nvCxnSpPr>
        <p:spPr bwMode="auto">
          <a:xfrm rot="16200000" flipH="1">
            <a:off x="7375525" y="4194175"/>
            <a:ext cx="628650" cy="12700"/>
          </a:xfrm>
          <a:prstGeom prst="straightConnector1">
            <a:avLst/>
          </a:prstGeom>
          <a:noFill/>
          <a:ln w="12700">
            <a:solidFill>
              <a:schemeClr val="tx1"/>
            </a:solidFill>
            <a:round/>
            <a:headEnd type="arrow" w="med" len="med"/>
            <a:tailEnd type="arrow" w="med" len="med"/>
          </a:ln>
          <a:extLst>
            <a:ext uri="{909E8E84-426E-40dd-AFC4-6F175D3DCCD1}">
              <a14:hiddenFill xmlns:a14="http://schemas.microsoft.com/office/drawing/2010/main">
                <a:noFill/>
              </a14:hiddenFill>
            </a:ext>
          </a:extLst>
        </p:spPr>
      </p:cxnSp>
      <p:sp>
        <p:nvSpPr>
          <p:cNvPr id="25607" name="TextBox 5"/>
          <p:cNvSpPr txBox="1">
            <a:spLocks noChangeArrowheads="1"/>
          </p:cNvSpPr>
          <p:nvPr/>
        </p:nvSpPr>
        <p:spPr bwMode="auto">
          <a:xfrm flipH="1">
            <a:off x="457200" y="3048000"/>
            <a:ext cx="2209800" cy="2800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b="1">
                <a:solidFill>
                  <a:schemeClr val="tx1"/>
                </a:solidFill>
                <a:latin typeface="Times New Roman" charset="0"/>
                <a:ea typeface="ＭＳ Ｐゴシック" charset="0"/>
                <a:cs typeface="ＭＳ Ｐゴシック" charset="0"/>
              </a:defRPr>
            </a:lvl1pPr>
            <a:lvl2pPr marL="37931725" indent="-37474525" eaLnBrk="0" hangingPunct="0">
              <a:defRPr sz="2400" b="1">
                <a:solidFill>
                  <a:schemeClr val="tx1"/>
                </a:solidFill>
                <a:latin typeface="Times New Roman" charset="0"/>
                <a:ea typeface="ＭＳ Ｐゴシック" charset="0"/>
              </a:defRPr>
            </a:lvl2pPr>
            <a:lvl3pPr eaLnBrk="0" hangingPunct="0">
              <a:defRPr sz="2400" b="1">
                <a:solidFill>
                  <a:schemeClr val="tx1"/>
                </a:solidFill>
                <a:latin typeface="Times New Roman" charset="0"/>
                <a:ea typeface="ＭＳ Ｐゴシック" charset="0"/>
              </a:defRPr>
            </a:lvl3pPr>
            <a:lvl4pPr eaLnBrk="0" hangingPunct="0">
              <a:defRPr sz="2400" b="1">
                <a:solidFill>
                  <a:schemeClr val="tx1"/>
                </a:solidFill>
                <a:latin typeface="Times New Roman" charset="0"/>
                <a:ea typeface="ＭＳ Ｐゴシック" charset="0"/>
              </a:defRPr>
            </a:lvl4pPr>
            <a:lvl5pPr eaLnBrk="0" hangingPunct="0">
              <a:defRPr sz="2400" b="1">
                <a:solidFill>
                  <a:schemeClr val="tx1"/>
                </a:solidFill>
                <a:latin typeface="Times New Roman" charset="0"/>
                <a:ea typeface="ＭＳ Ｐゴシック" charset="0"/>
              </a:defRPr>
            </a:lvl5pPr>
            <a:lvl6pPr marL="457200" eaLnBrk="0" fontAlgn="base" hangingPunct="0">
              <a:spcBef>
                <a:spcPct val="0"/>
              </a:spcBef>
              <a:spcAft>
                <a:spcPct val="0"/>
              </a:spcAft>
              <a:defRPr sz="2400" b="1">
                <a:solidFill>
                  <a:schemeClr val="tx1"/>
                </a:solidFill>
                <a:latin typeface="Times New Roman" charset="0"/>
                <a:ea typeface="ＭＳ Ｐゴシック" charset="0"/>
              </a:defRPr>
            </a:lvl6pPr>
            <a:lvl7pPr marL="914400" eaLnBrk="0" fontAlgn="base" hangingPunct="0">
              <a:spcBef>
                <a:spcPct val="0"/>
              </a:spcBef>
              <a:spcAft>
                <a:spcPct val="0"/>
              </a:spcAft>
              <a:defRPr sz="2400" b="1">
                <a:solidFill>
                  <a:schemeClr val="tx1"/>
                </a:solidFill>
                <a:latin typeface="Times New Roman" charset="0"/>
                <a:ea typeface="ＭＳ Ｐゴシック" charset="0"/>
              </a:defRPr>
            </a:lvl7pPr>
            <a:lvl8pPr marL="1371600" eaLnBrk="0" fontAlgn="base" hangingPunct="0">
              <a:spcBef>
                <a:spcPct val="0"/>
              </a:spcBef>
              <a:spcAft>
                <a:spcPct val="0"/>
              </a:spcAft>
              <a:defRPr sz="2400" b="1">
                <a:solidFill>
                  <a:schemeClr val="tx1"/>
                </a:solidFill>
                <a:latin typeface="Times New Roman" charset="0"/>
                <a:ea typeface="ＭＳ Ｐゴシック" charset="0"/>
              </a:defRPr>
            </a:lvl8pPr>
            <a:lvl9pPr marL="1828800" eaLnBrk="0" fontAlgn="base" hangingPunct="0">
              <a:spcBef>
                <a:spcPct val="0"/>
              </a:spcBef>
              <a:spcAft>
                <a:spcPct val="0"/>
              </a:spcAft>
              <a:defRPr sz="2400" b="1">
                <a:solidFill>
                  <a:schemeClr val="tx1"/>
                </a:solidFill>
                <a:latin typeface="Times New Roman" charset="0"/>
                <a:ea typeface="ＭＳ Ｐゴシック" charset="0"/>
              </a:defRPr>
            </a:lvl9pPr>
          </a:lstStyle>
          <a:p>
            <a:pPr eaLnBrk="1" hangingPunct="1"/>
            <a:r>
              <a:rPr lang="en-US" i="1">
                <a:solidFill>
                  <a:srgbClr val="FF0000"/>
                </a:solidFill>
              </a:rPr>
              <a:t> Attacks:</a:t>
            </a:r>
          </a:p>
          <a:p>
            <a:pPr algn="ctr" eaLnBrk="1" hangingPunct="1"/>
            <a:r>
              <a:rPr lang="en-US" sz="2000"/>
              <a:t>Japan </a:t>
            </a:r>
            <a:br>
              <a:rPr lang="en-US" sz="2000"/>
            </a:br>
            <a:r>
              <a:rPr lang="en-US" sz="2000"/>
              <a:t>(</a:t>
            </a:r>
            <a:r>
              <a:rPr lang="en-US" sz="2000">
                <a:hlinkClick r:id="rId6"/>
              </a:rPr>
              <a:t>1995</a:t>
            </a:r>
            <a:r>
              <a:rPr lang="en-US" sz="2000"/>
              <a:t>)</a:t>
            </a:r>
          </a:p>
          <a:p>
            <a:pPr algn="ctr" eaLnBrk="1" hangingPunct="1"/>
            <a:endParaRPr lang="en-US" sz="1600"/>
          </a:p>
          <a:p>
            <a:pPr algn="ctr" eaLnBrk="1" hangingPunct="1"/>
            <a:r>
              <a:rPr lang="en-US" sz="2000"/>
              <a:t>Syria </a:t>
            </a:r>
          </a:p>
          <a:p>
            <a:pPr algn="ctr" eaLnBrk="1" hangingPunct="1"/>
            <a:r>
              <a:rPr lang="en-US" sz="2000"/>
              <a:t>(</a:t>
            </a:r>
            <a:r>
              <a:rPr lang="en-US" sz="2000">
                <a:hlinkClick r:id="rId7"/>
              </a:rPr>
              <a:t>2013-2018</a:t>
            </a:r>
            <a:r>
              <a:rPr lang="en-US" sz="2000"/>
              <a:t>)</a:t>
            </a:r>
          </a:p>
          <a:p>
            <a:pPr algn="ctr" eaLnBrk="1" hangingPunct="1"/>
            <a:endParaRPr lang="en-US" sz="1600"/>
          </a:p>
          <a:p>
            <a:pPr algn="ctr" eaLnBrk="1" hangingPunct="1"/>
            <a:r>
              <a:rPr lang="en-US" sz="2000"/>
              <a:t>Great Britain</a:t>
            </a:r>
          </a:p>
          <a:p>
            <a:pPr algn="ctr" eaLnBrk="1" hangingPunct="1"/>
            <a:r>
              <a:rPr lang="en-US" sz="2000"/>
              <a:t>(</a:t>
            </a:r>
            <a:r>
              <a:rPr lang="en-US" sz="2000">
                <a:hlinkClick r:id="rId8"/>
              </a:rPr>
              <a:t>2018</a:t>
            </a:r>
            <a:r>
              <a:rPr lang="en-US" sz="2000"/>
              <a:t>)</a:t>
            </a:r>
          </a:p>
        </p:txBody>
      </p:sp>
      <p:pic>
        <p:nvPicPr>
          <p:cNvPr id="25608" name="Picture 7" descr="Screen Shot 2016-03-05 at 7.14.13 PM.png"/>
          <p:cNvPicPr>
            <a:picLocks noChangeAspect="1"/>
          </p:cNvPicPr>
          <p:nvPr/>
        </p:nvPicPr>
        <p:blipFill>
          <a:blip r:embed="rId9">
            <a:extLst>
              <a:ext uri="{28A0092B-C50C-407E-A947-70E740481C1C}">
                <a14:useLocalDpi xmlns:a14="http://schemas.microsoft.com/office/drawing/2010/main" val="0"/>
              </a:ext>
            </a:extLst>
          </a:blip>
          <a:srcRect/>
          <a:stretch>
            <a:fillRect/>
          </a:stretch>
        </p:blipFill>
        <p:spPr bwMode="auto">
          <a:xfrm>
            <a:off x="2508250" y="1511300"/>
            <a:ext cx="4121150" cy="3975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5609" name="Curved Right Arrow 14"/>
          <p:cNvSpPr>
            <a:spLocks noChangeArrowheads="1"/>
          </p:cNvSpPr>
          <p:nvPr/>
        </p:nvSpPr>
        <p:spPr bwMode="auto">
          <a:xfrm>
            <a:off x="6781800" y="3657600"/>
            <a:ext cx="304800" cy="685800"/>
          </a:xfrm>
          <a:prstGeom prst="curvedRightArrow">
            <a:avLst>
              <a:gd name="adj1" fmla="val 25000"/>
              <a:gd name="adj2" fmla="val 50000"/>
              <a:gd name="adj3" fmla="val 25000"/>
            </a:avLst>
          </a:prstGeom>
          <a:solidFill>
            <a:schemeClr val="accent1"/>
          </a:solidFill>
          <a:ln w="9525">
            <a:solidFill>
              <a:schemeClr val="tx1"/>
            </a:solidFill>
            <a:round/>
            <a:headEnd/>
            <a:tailEnd/>
          </a:ln>
        </p:spPr>
        <p:txBody>
          <a:bodyPr/>
          <a:lstStyle/>
          <a:p>
            <a:pPr eaLnBrk="0" hangingPunct="0"/>
            <a:endParaRPr lang="en-US"/>
          </a:p>
        </p:txBody>
      </p:sp>
      <p:sp>
        <p:nvSpPr>
          <p:cNvPr id="16" name="Curved Left Arrow 15"/>
          <p:cNvSpPr/>
          <p:nvPr/>
        </p:nvSpPr>
        <p:spPr bwMode="auto">
          <a:xfrm>
            <a:off x="8229600" y="3657600"/>
            <a:ext cx="304800" cy="685800"/>
          </a:xfrm>
          <a:prstGeom prst="curvedLeftArrow">
            <a:avLst/>
          </a:prstGeom>
          <a:solidFill>
            <a:schemeClr val="accent1"/>
          </a:solidFill>
          <a:ln w="9525" cap="flat" cmpd="sng" algn="ctr">
            <a:solidFill>
              <a:schemeClr val="tx1"/>
            </a:solidFill>
            <a:prstDash val="solid"/>
            <a:round/>
            <a:headEnd type="none" w="med" len="med"/>
            <a:tailEnd type="none" w="med" len="med"/>
          </a:ln>
          <a:effectLst/>
          <a:scene3d>
            <a:camera prst="orthographicFront">
              <a:rot lat="10800000" lon="0" rev="0"/>
            </a:camera>
            <a:lightRig rig="threePt" dir="t"/>
          </a:scene3d>
        </p:spPr>
        <p:txBody>
          <a:bodyPr/>
          <a:lstStyle/>
          <a:p>
            <a:pPr eaLnBrk="0" hangingPunct="0">
              <a:defRPr/>
            </a:pPr>
            <a:endParaRPr lang="en-US">
              <a:latin typeface="Times New Roman" pitchFamily="1" charset="0"/>
              <a:ea typeface="ＭＳ Ｐゴシック" pitchFamily="-112" charset="-128"/>
              <a:cs typeface="ＭＳ Ｐゴシック" pitchFamily="-112" charset="-128"/>
            </a:endParaRPr>
          </a:p>
        </p:txBody>
      </p:sp>
    </p:spTree>
  </p:cSld>
  <p:clrMapOvr>
    <a:masterClrMapping/>
  </p:clrMapOvr>
  <p:transition xmlns:p14="http://schemas.microsoft.com/office/powerpoint/2010/main" spd="med">
    <p:wipe dir="r"/>
  </p:transition>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a:xfrm>
            <a:off x="0" y="209550"/>
            <a:ext cx="9144000" cy="1162050"/>
          </a:xfrm>
        </p:spPr>
        <p:txBody>
          <a:bodyPr/>
          <a:lstStyle/>
          <a:p>
            <a:pPr algn="ctr"/>
            <a:r>
              <a:rPr lang="en-US">
                <a:solidFill>
                  <a:srgbClr val="FF0000"/>
                </a:solidFill>
                <a:effectLst>
                  <a:outerShdw blurRad="38100" dist="38100" dir="2700000" algn="tl">
                    <a:srgbClr val="DDDDDD"/>
                  </a:outerShdw>
                </a:effectLst>
                <a:latin typeface="Times New Roman" charset="0"/>
                <a:ea typeface="ＭＳ Ｐゴシック" charset="0"/>
                <a:cs typeface="ＭＳ Ｐゴシック" charset="0"/>
              </a:rPr>
              <a:t>Chemical Weapons of Mass Destruction</a:t>
            </a:r>
            <a:r>
              <a:rPr lang="en-US">
                <a:effectLst>
                  <a:outerShdw blurRad="38100" dist="38100" dir="2700000" algn="tl">
                    <a:srgbClr val="DDDDDD"/>
                  </a:outerShdw>
                </a:effectLst>
                <a:latin typeface="Times New Roman" charset="0"/>
                <a:ea typeface="ＭＳ Ｐゴシック" charset="0"/>
                <a:cs typeface="ＭＳ Ｐゴシック" charset="0"/>
              </a:rPr>
              <a:t/>
            </a:r>
            <a:br>
              <a:rPr lang="en-US">
                <a:effectLst>
                  <a:outerShdw blurRad="38100" dist="38100" dir="2700000" algn="tl">
                    <a:srgbClr val="DDDDDD"/>
                  </a:outerShdw>
                </a:effectLst>
                <a:latin typeface="Times New Roman" charset="0"/>
                <a:ea typeface="ＭＳ Ｐゴシック" charset="0"/>
                <a:cs typeface="ＭＳ Ｐゴシック" charset="0"/>
              </a:rPr>
            </a:br>
            <a:r>
              <a:rPr lang="en-US" sz="3200">
                <a:solidFill>
                  <a:srgbClr val="000000"/>
                </a:solidFill>
                <a:effectLst>
                  <a:outerShdw blurRad="38100" dist="38100" dir="2700000" algn="tl">
                    <a:srgbClr val="DDDDDD"/>
                  </a:outerShdw>
                </a:effectLst>
                <a:latin typeface="Times New Roman" charset="0"/>
                <a:ea typeface="ＭＳ Ｐゴシック" charset="0"/>
                <a:cs typeface="ＭＳ Ｐゴシック" charset="0"/>
              </a:rPr>
              <a:t>Target: </a:t>
            </a:r>
            <a:r>
              <a:rPr lang="en-US" sz="3200">
                <a:solidFill>
                  <a:srgbClr val="FF0000"/>
                </a:solidFill>
                <a:effectLst>
                  <a:outerShdw blurRad="38100" dist="38100" dir="2700000" algn="tl">
                    <a:srgbClr val="DDDDDD"/>
                  </a:outerShdw>
                </a:effectLst>
                <a:latin typeface="Times New Roman" charset="0"/>
                <a:ea typeface="ＭＳ Ｐゴシック" charset="0"/>
                <a:cs typeface="ＭＳ Ｐゴシック" charset="0"/>
              </a:rPr>
              <a:t>Acetylcholinesterase</a:t>
            </a:r>
            <a:endParaRPr lang="en-US">
              <a:solidFill>
                <a:srgbClr val="FF0000"/>
              </a:solidFill>
              <a:effectLst>
                <a:outerShdw blurRad="38100" dist="38100" dir="2700000" algn="tl">
                  <a:srgbClr val="DDDDDD"/>
                </a:outerShdw>
              </a:effectLst>
              <a:latin typeface="Times New Roman" charset="0"/>
              <a:ea typeface="ＭＳ Ｐゴシック" charset="0"/>
              <a:cs typeface="ＭＳ Ｐゴシック" charset="0"/>
            </a:endParaRPr>
          </a:p>
        </p:txBody>
      </p:sp>
      <p:sp>
        <p:nvSpPr>
          <p:cNvPr id="27651" name="Rectangle 4">
            <a:hlinkClick r:id="rId3"/>
          </p:cNvPr>
          <p:cNvSpPr>
            <a:spLocks noChangeArrowheads="1"/>
          </p:cNvSpPr>
          <p:nvPr/>
        </p:nvSpPr>
        <p:spPr bwMode="auto">
          <a:xfrm>
            <a:off x="914400" y="6027738"/>
            <a:ext cx="80010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n-US" sz="2000"/>
              <a:t>http://chemconnections.org/general/movies/richard.mpg</a:t>
            </a:r>
          </a:p>
        </p:txBody>
      </p:sp>
      <p:pic>
        <p:nvPicPr>
          <p:cNvPr id="27652" name="Picture 7" descr="Screen Shot 2018-03-10 at 4.41.15 PM.pn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6858000" y="2743200"/>
            <a:ext cx="1498600"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653" name="Picture 8" descr="Screen Shot 2018-03-10 at 4.42.14 PM.png"/>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6851650" y="4292600"/>
            <a:ext cx="1835150" cy="1041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27654" name="Straight Arrow Connector 10"/>
          <p:cNvCxnSpPr>
            <a:cxnSpLocks noChangeShapeType="1"/>
          </p:cNvCxnSpPr>
          <p:nvPr/>
        </p:nvCxnSpPr>
        <p:spPr bwMode="auto">
          <a:xfrm rot="16200000" flipH="1">
            <a:off x="7375525" y="4194175"/>
            <a:ext cx="628650" cy="12700"/>
          </a:xfrm>
          <a:prstGeom prst="straightConnector1">
            <a:avLst/>
          </a:prstGeom>
          <a:noFill/>
          <a:ln w="12700">
            <a:solidFill>
              <a:schemeClr val="tx1"/>
            </a:solidFill>
            <a:round/>
            <a:headEnd type="arrow" w="med" len="med"/>
            <a:tailEnd type="arrow" w="med" len="med"/>
          </a:ln>
          <a:extLst>
            <a:ext uri="{909E8E84-426E-40dd-AFC4-6F175D3DCCD1}">
              <a14:hiddenFill xmlns:a14="http://schemas.microsoft.com/office/drawing/2010/main">
                <a:noFill/>
              </a14:hiddenFill>
            </a:ext>
          </a:extLst>
        </p:spPr>
      </p:cxnSp>
      <p:sp>
        <p:nvSpPr>
          <p:cNvPr id="27655" name="TextBox 5"/>
          <p:cNvSpPr txBox="1">
            <a:spLocks noChangeArrowheads="1"/>
          </p:cNvSpPr>
          <p:nvPr/>
        </p:nvSpPr>
        <p:spPr bwMode="auto">
          <a:xfrm flipH="1">
            <a:off x="457200" y="3048000"/>
            <a:ext cx="2209800" cy="2800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b="1">
                <a:solidFill>
                  <a:schemeClr val="tx1"/>
                </a:solidFill>
                <a:latin typeface="Times New Roman" charset="0"/>
                <a:ea typeface="ＭＳ Ｐゴシック" charset="0"/>
                <a:cs typeface="ＭＳ Ｐゴシック" charset="0"/>
              </a:defRPr>
            </a:lvl1pPr>
            <a:lvl2pPr marL="37931725" indent="-37474525" eaLnBrk="0" hangingPunct="0">
              <a:defRPr sz="2400" b="1">
                <a:solidFill>
                  <a:schemeClr val="tx1"/>
                </a:solidFill>
                <a:latin typeface="Times New Roman" charset="0"/>
                <a:ea typeface="ＭＳ Ｐゴシック" charset="0"/>
              </a:defRPr>
            </a:lvl2pPr>
            <a:lvl3pPr eaLnBrk="0" hangingPunct="0">
              <a:defRPr sz="2400" b="1">
                <a:solidFill>
                  <a:schemeClr val="tx1"/>
                </a:solidFill>
                <a:latin typeface="Times New Roman" charset="0"/>
                <a:ea typeface="ＭＳ Ｐゴシック" charset="0"/>
              </a:defRPr>
            </a:lvl3pPr>
            <a:lvl4pPr eaLnBrk="0" hangingPunct="0">
              <a:defRPr sz="2400" b="1">
                <a:solidFill>
                  <a:schemeClr val="tx1"/>
                </a:solidFill>
                <a:latin typeface="Times New Roman" charset="0"/>
                <a:ea typeface="ＭＳ Ｐゴシック" charset="0"/>
              </a:defRPr>
            </a:lvl4pPr>
            <a:lvl5pPr eaLnBrk="0" hangingPunct="0">
              <a:defRPr sz="2400" b="1">
                <a:solidFill>
                  <a:schemeClr val="tx1"/>
                </a:solidFill>
                <a:latin typeface="Times New Roman" charset="0"/>
                <a:ea typeface="ＭＳ Ｐゴシック" charset="0"/>
              </a:defRPr>
            </a:lvl5pPr>
            <a:lvl6pPr marL="457200" eaLnBrk="0" fontAlgn="base" hangingPunct="0">
              <a:spcBef>
                <a:spcPct val="0"/>
              </a:spcBef>
              <a:spcAft>
                <a:spcPct val="0"/>
              </a:spcAft>
              <a:defRPr sz="2400" b="1">
                <a:solidFill>
                  <a:schemeClr val="tx1"/>
                </a:solidFill>
                <a:latin typeface="Times New Roman" charset="0"/>
                <a:ea typeface="ＭＳ Ｐゴシック" charset="0"/>
              </a:defRPr>
            </a:lvl6pPr>
            <a:lvl7pPr marL="914400" eaLnBrk="0" fontAlgn="base" hangingPunct="0">
              <a:spcBef>
                <a:spcPct val="0"/>
              </a:spcBef>
              <a:spcAft>
                <a:spcPct val="0"/>
              </a:spcAft>
              <a:defRPr sz="2400" b="1">
                <a:solidFill>
                  <a:schemeClr val="tx1"/>
                </a:solidFill>
                <a:latin typeface="Times New Roman" charset="0"/>
                <a:ea typeface="ＭＳ Ｐゴシック" charset="0"/>
              </a:defRPr>
            </a:lvl7pPr>
            <a:lvl8pPr marL="1371600" eaLnBrk="0" fontAlgn="base" hangingPunct="0">
              <a:spcBef>
                <a:spcPct val="0"/>
              </a:spcBef>
              <a:spcAft>
                <a:spcPct val="0"/>
              </a:spcAft>
              <a:defRPr sz="2400" b="1">
                <a:solidFill>
                  <a:schemeClr val="tx1"/>
                </a:solidFill>
                <a:latin typeface="Times New Roman" charset="0"/>
                <a:ea typeface="ＭＳ Ｐゴシック" charset="0"/>
              </a:defRPr>
            </a:lvl8pPr>
            <a:lvl9pPr marL="1828800" eaLnBrk="0" fontAlgn="base" hangingPunct="0">
              <a:spcBef>
                <a:spcPct val="0"/>
              </a:spcBef>
              <a:spcAft>
                <a:spcPct val="0"/>
              </a:spcAft>
              <a:defRPr sz="2400" b="1">
                <a:solidFill>
                  <a:schemeClr val="tx1"/>
                </a:solidFill>
                <a:latin typeface="Times New Roman" charset="0"/>
                <a:ea typeface="ＭＳ Ｐゴシック" charset="0"/>
              </a:defRPr>
            </a:lvl9pPr>
          </a:lstStyle>
          <a:p>
            <a:pPr eaLnBrk="1" hangingPunct="1"/>
            <a:r>
              <a:rPr lang="en-US" i="1">
                <a:solidFill>
                  <a:srgbClr val="FF0000"/>
                </a:solidFill>
              </a:rPr>
              <a:t> Attacks:</a:t>
            </a:r>
          </a:p>
          <a:p>
            <a:pPr algn="ctr" eaLnBrk="1" hangingPunct="1"/>
            <a:r>
              <a:rPr lang="en-US" sz="2000"/>
              <a:t>Japan </a:t>
            </a:r>
            <a:br>
              <a:rPr lang="en-US" sz="2000"/>
            </a:br>
            <a:r>
              <a:rPr lang="en-US" sz="2000"/>
              <a:t>(</a:t>
            </a:r>
            <a:r>
              <a:rPr lang="en-US" sz="2000">
                <a:hlinkClick r:id="rId6"/>
              </a:rPr>
              <a:t>1995</a:t>
            </a:r>
            <a:r>
              <a:rPr lang="en-US" sz="2000"/>
              <a:t>)</a:t>
            </a:r>
          </a:p>
          <a:p>
            <a:pPr algn="ctr" eaLnBrk="1" hangingPunct="1"/>
            <a:endParaRPr lang="en-US" sz="1600"/>
          </a:p>
          <a:p>
            <a:pPr algn="ctr" eaLnBrk="1" hangingPunct="1"/>
            <a:r>
              <a:rPr lang="en-US" sz="2000"/>
              <a:t>Syria </a:t>
            </a:r>
          </a:p>
          <a:p>
            <a:pPr algn="ctr" eaLnBrk="1" hangingPunct="1"/>
            <a:r>
              <a:rPr lang="en-US" sz="2000"/>
              <a:t>(</a:t>
            </a:r>
            <a:r>
              <a:rPr lang="en-US" sz="2000">
                <a:hlinkClick r:id="rId7"/>
              </a:rPr>
              <a:t>2013-2018</a:t>
            </a:r>
            <a:r>
              <a:rPr lang="en-US" sz="2000"/>
              <a:t>)</a:t>
            </a:r>
          </a:p>
          <a:p>
            <a:pPr algn="ctr" eaLnBrk="1" hangingPunct="1"/>
            <a:endParaRPr lang="en-US" sz="1600"/>
          </a:p>
          <a:p>
            <a:pPr algn="ctr" eaLnBrk="1" hangingPunct="1"/>
            <a:r>
              <a:rPr lang="en-US" sz="2000"/>
              <a:t>Great Britain</a:t>
            </a:r>
          </a:p>
          <a:p>
            <a:pPr algn="ctr" eaLnBrk="1" hangingPunct="1"/>
            <a:r>
              <a:rPr lang="en-US" sz="2000"/>
              <a:t>(</a:t>
            </a:r>
            <a:r>
              <a:rPr lang="en-US" sz="2000">
                <a:hlinkClick r:id="rId8"/>
              </a:rPr>
              <a:t>2018</a:t>
            </a:r>
            <a:r>
              <a:rPr lang="en-US" sz="2000"/>
              <a:t>)</a:t>
            </a:r>
          </a:p>
        </p:txBody>
      </p:sp>
      <p:pic>
        <p:nvPicPr>
          <p:cNvPr id="27656" name="Picture 7" descr="Screen Shot 2016-03-05 at 7.14.13 PM.png"/>
          <p:cNvPicPr>
            <a:picLocks noChangeAspect="1"/>
          </p:cNvPicPr>
          <p:nvPr/>
        </p:nvPicPr>
        <p:blipFill>
          <a:blip r:embed="rId9">
            <a:extLst>
              <a:ext uri="{28A0092B-C50C-407E-A947-70E740481C1C}">
                <a14:useLocalDpi xmlns:a14="http://schemas.microsoft.com/office/drawing/2010/main" val="0"/>
              </a:ext>
            </a:extLst>
          </a:blip>
          <a:srcRect/>
          <a:stretch>
            <a:fillRect/>
          </a:stretch>
        </p:blipFill>
        <p:spPr bwMode="auto">
          <a:xfrm>
            <a:off x="2508250" y="1511300"/>
            <a:ext cx="4121150" cy="3975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657" name="Picture 12" descr="Screen Shot 2018-03-10 at 4.27.10 PM.png"/>
          <p:cNvPicPr>
            <a:picLocks noChangeAspect="1"/>
          </p:cNvPicPr>
          <p:nvPr/>
        </p:nvPicPr>
        <p:blipFill>
          <a:blip r:embed="rId10">
            <a:extLst>
              <a:ext uri="{28A0092B-C50C-407E-A947-70E740481C1C}">
                <a14:useLocalDpi xmlns:a14="http://schemas.microsoft.com/office/drawing/2010/main" val="0"/>
              </a:ext>
            </a:extLst>
          </a:blip>
          <a:srcRect/>
          <a:stretch>
            <a:fillRect/>
          </a:stretch>
        </p:blipFill>
        <p:spPr bwMode="auto">
          <a:xfrm>
            <a:off x="263525" y="1447800"/>
            <a:ext cx="8651875" cy="502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7658" name="TextBox 13"/>
          <p:cNvSpPr txBox="1">
            <a:spLocks noChangeArrowheads="1"/>
          </p:cNvSpPr>
          <p:nvPr/>
        </p:nvSpPr>
        <p:spPr bwMode="auto">
          <a:xfrm>
            <a:off x="3733800" y="4343400"/>
            <a:ext cx="20574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b="1">
                <a:solidFill>
                  <a:schemeClr val="tx1"/>
                </a:solidFill>
                <a:latin typeface="Times New Roman" charset="0"/>
                <a:ea typeface="ＭＳ Ｐゴシック" charset="0"/>
                <a:cs typeface="ＭＳ Ｐゴシック" charset="0"/>
              </a:defRPr>
            </a:lvl1pPr>
            <a:lvl2pPr marL="37931725" indent="-37474525" eaLnBrk="0" hangingPunct="0">
              <a:defRPr sz="2400" b="1">
                <a:solidFill>
                  <a:schemeClr val="tx1"/>
                </a:solidFill>
                <a:latin typeface="Times New Roman" charset="0"/>
                <a:ea typeface="ＭＳ Ｐゴシック" charset="0"/>
              </a:defRPr>
            </a:lvl2pPr>
            <a:lvl3pPr eaLnBrk="0" hangingPunct="0">
              <a:defRPr sz="2400" b="1">
                <a:solidFill>
                  <a:schemeClr val="tx1"/>
                </a:solidFill>
                <a:latin typeface="Times New Roman" charset="0"/>
                <a:ea typeface="ＭＳ Ｐゴシック" charset="0"/>
              </a:defRPr>
            </a:lvl3pPr>
            <a:lvl4pPr eaLnBrk="0" hangingPunct="0">
              <a:defRPr sz="2400" b="1">
                <a:solidFill>
                  <a:schemeClr val="tx1"/>
                </a:solidFill>
                <a:latin typeface="Times New Roman" charset="0"/>
                <a:ea typeface="ＭＳ Ｐゴシック" charset="0"/>
              </a:defRPr>
            </a:lvl4pPr>
            <a:lvl5pPr eaLnBrk="0" hangingPunct="0">
              <a:defRPr sz="2400" b="1">
                <a:solidFill>
                  <a:schemeClr val="tx1"/>
                </a:solidFill>
                <a:latin typeface="Times New Roman" charset="0"/>
                <a:ea typeface="ＭＳ Ｐゴシック" charset="0"/>
              </a:defRPr>
            </a:lvl5pPr>
            <a:lvl6pPr marL="457200" eaLnBrk="0" fontAlgn="base" hangingPunct="0">
              <a:spcBef>
                <a:spcPct val="0"/>
              </a:spcBef>
              <a:spcAft>
                <a:spcPct val="0"/>
              </a:spcAft>
              <a:defRPr sz="2400" b="1">
                <a:solidFill>
                  <a:schemeClr val="tx1"/>
                </a:solidFill>
                <a:latin typeface="Times New Roman" charset="0"/>
                <a:ea typeface="ＭＳ Ｐゴシック" charset="0"/>
              </a:defRPr>
            </a:lvl6pPr>
            <a:lvl7pPr marL="914400" eaLnBrk="0" fontAlgn="base" hangingPunct="0">
              <a:spcBef>
                <a:spcPct val="0"/>
              </a:spcBef>
              <a:spcAft>
                <a:spcPct val="0"/>
              </a:spcAft>
              <a:defRPr sz="2400" b="1">
                <a:solidFill>
                  <a:schemeClr val="tx1"/>
                </a:solidFill>
                <a:latin typeface="Times New Roman" charset="0"/>
                <a:ea typeface="ＭＳ Ｐゴシック" charset="0"/>
              </a:defRPr>
            </a:lvl7pPr>
            <a:lvl8pPr marL="1371600" eaLnBrk="0" fontAlgn="base" hangingPunct="0">
              <a:spcBef>
                <a:spcPct val="0"/>
              </a:spcBef>
              <a:spcAft>
                <a:spcPct val="0"/>
              </a:spcAft>
              <a:defRPr sz="2400" b="1">
                <a:solidFill>
                  <a:schemeClr val="tx1"/>
                </a:solidFill>
                <a:latin typeface="Times New Roman" charset="0"/>
                <a:ea typeface="ＭＳ Ｐゴシック" charset="0"/>
              </a:defRPr>
            </a:lvl8pPr>
            <a:lvl9pPr marL="1828800" eaLnBrk="0" fontAlgn="base" hangingPunct="0">
              <a:spcBef>
                <a:spcPct val="0"/>
              </a:spcBef>
              <a:spcAft>
                <a:spcPct val="0"/>
              </a:spcAft>
              <a:defRPr sz="2400" b="1">
                <a:solidFill>
                  <a:schemeClr val="tx1"/>
                </a:solidFill>
                <a:latin typeface="Times New Roman" charset="0"/>
                <a:ea typeface="ＭＳ Ｐゴシック" charset="0"/>
              </a:defRPr>
            </a:lvl9pPr>
          </a:lstStyle>
          <a:p>
            <a:pPr eaLnBrk="1" hangingPunct="1"/>
            <a:r>
              <a:rPr lang="en-US"/>
              <a:t>Syria 2018</a:t>
            </a:r>
          </a:p>
        </p:txBody>
      </p:sp>
    </p:spTree>
  </p:cSld>
  <p:clrMapOvr>
    <a:masterClrMapping/>
  </p:clrMapOvr>
  <p:transition xmlns:p14="http://schemas.microsoft.com/office/powerpoint/2010/main" spd="med">
    <p:wipe dir="r"/>
  </p:transition>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9" name="Text Box 9"/>
          <p:cNvSpPr txBox="1">
            <a:spLocks noChangeArrowheads="1"/>
          </p:cNvSpPr>
          <p:nvPr/>
        </p:nvSpPr>
        <p:spPr bwMode="auto">
          <a:xfrm>
            <a:off x="609600" y="304800"/>
            <a:ext cx="8229600" cy="1784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eaLnBrk="0" hangingPunct="0">
              <a:defRPr sz="2400" b="1">
                <a:solidFill>
                  <a:schemeClr val="tx1"/>
                </a:solidFill>
                <a:latin typeface="Times New Roman" charset="0"/>
                <a:ea typeface="ＭＳ Ｐゴシック" charset="0"/>
                <a:cs typeface="ＭＳ Ｐゴシック" charset="0"/>
              </a:defRPr>
            </a:lvl1pPr>
            <a:lvl2pPr marL="37931725" indent="-37474525" eaLnBrk="0" hangingPunct="0">
              <a:defRPr sz="2400" b="1">
                <a:solidFill>
                  <a:schemeClr val="tx1"/>
                </a:solidFill>
                <a:latin typeface="Times New Roman" charset="0"/>
                <a:ea typeface="ＭＳ Ｐゴシック" charset="0"/>
              </a:defRPr>
            </a:lvl2pPr>
            <a:lvl3pPr eaLnBrk="0" hangingPunct="0">
              <a:defRPr sz="2400" b="1">
                <a:solidFill>
                  <a:schemeClr val="tx1"/>
                </a:solidFill>
                <a:latin typeface="Times New Roman" charset="0"/>
                <a:ea typeface="ＭＳ Ｐゴシック" charset="0"/>
              </a:defRPr>
            </a:lvl3pPr>
            <a:lvl4pPr eaLnBrk="0" hangingPunct="0">
              <a:defRPr sz="2400" b="1">
                <a:solidFill>
                  <a:schemeClr val="tx1"/>
                </a:solidFill>
                <a:latin typeface="Times New Roman" charset="0"/>
                <a:ea typeface="ＭＳ Ｐゴシック" charset="0"/>
              </a:defRPr>
            </a:lvl4pPr>
            <a:lvl5pPr eaLnBrk="0" hangingPunct="0">
              <a:defRPr sz="2400" b="1">
                <a:solidFill>
                  <a:schemeClr val="tx1"/>
                </a:solidFill>
                <a:latin typeface="Times New Roman" charset="0"/>
                <a:ea typeface="ＭＳ Ｐゴシック" charset="0"/>
              </a:defRPr>
            </a:lvl5pPr>
            <a:lvl6pPr marL="457200" eaLnBrk="0" fontAlgn="base" hangingPunct="0">
              <a:spcBef>
                <a:spcPct val="0"/>
              </a:spcBef>
              <a:spcAft>
                <a:spcPct val="0"/>
              </a:spcAft>
              <a:defRPr sz="2400" b="1">
                <a:solidFill>
                  <a:schemeClr val="tx1"/>
                </a:solidFill>
                <a:latin typeface="Times New Roman" charset="0"/>
                <a:ea typeface="ＭＳ Ｐゴシック" charset="0"/>
              </a:defRPr>
            </a:lvl6pPr>
            <a:lvl7pPr marL="914400" eaLnBrk="0" fontAlgn="base" hangingPunct="0">
              <a:spcBef>
                <a:spcPct val="0"/>
              </a:spcBef>
              <a:spcAft>
                <a:spcPct val="0"/>
              </a:spcAft>
              <a:defRPr sz="2400" b="1">
                <a:solidFill>
                  <a:schemeClr val="tx1"/>
                </a:solidFill>
                <a:latin typeface="Times New Roman" charset="0"/>
                <a:ea typeface="ＭＳ Ｐゴシック" charset="0"/>
              </a:defRPr>
            </a:lvl7pPr>
            <a:lvl8pPr marL="1371600" eaLnBrk="0" fontAlgn="base" hangingPunct="0">
              <a:spcBef>
                <a:spcPct val="0"/>
              </a:spcBef>
              <a:spcAft>
                <a:spcPct val="0"/>
              </a:spcAft>
              <a:defRPr sz="2400" b="1">
                <a:solidFill>
                  <a:schemeClr val="tx1"/>
                </a:solidFill>
                <a:latin typeface="Times New Roman" charset="0"/>
                <a:ea typeface="ＭＳ Ｐゴシック" charset="0"/>
              </a:defRPr>
            </a:lvl8pPr>
            <a:lvl9pPr marL="1828800" eaLnBrk="0" fontAlgn="base" hangingPunct="0">
              <a:spcBef>
                <a:spcPct val="0"/>
              </a:spcBef>
              <a:spcAft>
                <a:spcPct val="0"/>
              </a:spcAft>
              <a:defRPr sz="2400" b="1">
                <a:solidFill>
                  <a:schemeClr val="tx1"/>
                </a:solidFill>
                <a:latin typeface="Times New Roman" charset="0"/>
                <a:ea typeface="ＭＳ Ｐゴシック" charset="0"/>
              </a:defRPr>
            </a:lvl9pPr>
          </a:lstStyle>
          <a:p>
            <a:pPr eaLnBrk="1" hangingPunct="1"/>
            <a:r>
              <a:rPr lang="en-US" i="1"/>
              <a:t>Chemical Uptake:</a:t>
            </a:r>
            <a:endParaRPr lang="en-US"/>
          </a:p>
          <a:p>
            <a:pPr eaLnBrk="1" hangingPunct="1"/>
            <a:r>
              <a:rPr lang="en-US" b="0" i="1"/>
              <a:t>,Rank the following 4 possible routes of entry into the bloodstream from slowest to fastest.</a:t>
            </a:r>
          </a:p>
          <a:p>
            <a:pPr eaLnBrk="1" hangingPunct="1"/>
            <a:endParaRPr lang="en-US" sz="1400"/>
          </a:p>
          <a:p>
            <a:pPr eaLnBrk="1" hangingPunct="1"/>
            <a:r>
              <a:rPr lang="en-US"/>
              <a:t>a) injection; b) ingestion; c) inhalation; d) nasal </a:t>
            </a:r>
            <a:r>
              <a:rPr lang="ja-JP" altLang="en-US"/>
              <a:t>“</a:t>
            </a:r>
            <a:r>
              <a:rPr lang="en-US"/>
              <a:t>snorting</a:t>
            </a:r>
            <a:r>
              <a:rPr lang="ja-JP" altLang="en-US"/>
              <a:t>”</a:t>
            </a:r>
            <a:endParaRPr lang="en-US"/>
          </a:p>
        </p:txBody>
      </p:sp>
      <p:sp>
        <p:nvSpPr>
          <p:cNvPr id="29700" name="TextBox 8"/>
          <p:cNvSpPr txBox="1">
            <a:spLocks noChangeArrowheads="1"/>
          </p:cNvSpPr>
          <p:nvPr/>
        </p:nvSpPr>
        <p:spPr bwMode="auto">
          <a:xfrm>
            <a:off x="1219200" y="4830763"/>
            <a:ext cx="5989638" cy="1570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marL="514350" indent="-514350" eaLnBrk="0" hangingPunct="0">
              <a:defRPr sz="2400" b="1">
                <a:solidFill>
                  <a:schemeClr val="tx1"/>
                </a:solidFill>
                <a:latin typeface="Times New Roman" charset="0"/>
                <a:ea typeface="ＭＳ Ｐゴシック" charset="0"/>
                <a:cs typeface="ＭＳ Ｐゴシック" charset="0"/>
              </a:defRPr>
            </a:lvl1pPr>
            <a:lvl2pPr marL="37931725" indent="-37474525" eaLnBrk="0" hangingPunct="0">
              <a:defRPr sz="2400" b="1">
                <a:solidFill>
                  <a:schemeClr val="tx1"/>
                </a:solidFill>
                <a:latin typeface="Times New Roman" charset="0"/>
                <a:ea typeface="ＭＳ Ｐゴシック" charset="0"/>
              </a:defRPr>
            </a:lvl2pPr>
            <a:lvl3pPr eaLnBrk="0" hangingPunct="0">
              <a:defRPr sz="2400" b="1">
                <a:solidFill>
                  <a:schemeClr val="tx1"/>
                </a:solidFill>
                <a:latin typeface="Times New Roman" charset="0"/>
                <a:ea typeface="ＭＳ Ｐゴシック" charset="0"/>
              </a:defRPr>
            </a:lvl3pPr>
            <a:lvl4pPr eaLnBrk="0" hangingPunct="0">
              <a:defRPr sz="2400" b="1">
                <a:solidFill>
                  <a:schemeClr val="tx1"/>
                </a:solidFill>
                <a:latin typeface="Times New Roman" charset="0"/>
                <a:ea typeface="ＭＳ Ｐゴシック" charset="0"/>
              </a:defRPr>
            </a:lvl4pPr>
            <a:lvl5pPr eaLnBrk="0" hangingPunct="0">
              <a:defRPr sz="2400" b="1">
                <a:solidFill>
                  <a:schemeClr val="tx1"/>
                </a:solidFill>
                <a:latin typeface="Times New Roman" charset="0"/>
                <a:ea typeface="ＭＳ Ｐゴシック" charset="0"/>
              </a:defRPr>
            </a:lvl5pPr>
            <a:lvl6pPr marL="457200" eaLnBrk="0" fontAlgn="base" hangingPunct="0">
              <a:spcBef>
                <a:spcPct val="0"/>
              </a:spcBef>
              <a:spcAft>
                <a:spcPct val="0"/>
              </a:spcAft>
              <a:defRPr sz="2400" b="1">
                <a:solidFill>
                  <a:schemeClr val="tx1"/>
                </a:solidFill>
                <a:latin typeface="Times New Roman" charset="0"/>
                <a:ea typeface="ＭＳ Ｐゴシック" charset="0"/>
              </a:defRPr>
            </a:lvl6pPr>
            <a:lvl7pPr marL="914400" eaLnBrk="0" fontAlgn="base" hangingPunct="0">
              <a:spcBef>
                <a:spcPct val="0"/>
              </a:spcBef>
              <a:spcAft>
                <a:spcPct val="0"/>
              </a:spcAft>
              <a:defRPr sz="2400" b="1">
                <a:solidFill>
                  <a:schemeClr val="tx1"/>
                </a:solidFill>
                <a:latin typeface="Times New Roman" charset="0"/>
                <a:ea typeface="ＭＳ Ｐゴシック" charset="0"/>
              </a:defRPr>
            </a:lvl7pPr>
            <a:lvl8pPr marL="1371600" eaLnBrk="0" fontAlgn="base" hangingPunct="0">
              <a:spcBef>
                <a:spcPct val="0"/>
              </a:spcBef>
              <a:spcAft>
                <a:spcPct val="0"/>
              </a:spcAft>
              <a:defRPr sz="2400" b="1">
                <a:solidFill>
                  <a:schemeClr val="tx1"/>
                </a:solidFill>
                <a:latin typeface="Times New Roman" charset="0"/>
                <a:ea typeface="ＭＳ Ｐゴシック" charset="0"/>
              </a:defRPr>
            </a:lvl8pPr>
            <a:lvl9pPr marL="1828800" eaLnBrk="0" fontAlgn="base" hangingPunct="0">
              <a:spcBef>
                <a:spcPct val="0"/>
              </a:spcBef>
              <a:spcAft>
                <a:spcPct val="0"/>
              </a:spcAft>
              <a:defRPr sz="2400" b="1">
                <a:solidFill>
                  <a:schemeClr val="tx1"/>
                </a:solidFill>
                <a:latin typeface="Times New Roman" charset="0"/>
                <a:ea typeface="ＭＳ Ｐゴシック" charset="0"/>
              </a:defRPr>
            </a:lvl9pPr>
          </a:lstStyle>
          <a:p>
            <a:pPr eaLnBrk="1" hangingPunct="1">
              <a:buFontTx/>
              <a:buAutoNum type="alphaUcParenR"/>
            </a:pPr>
            <a:r>
              <a:rPr lang="en-US"/>
              <a:t>a&lt;b&lt;c&lt;d		B) c&lt;a&lt;d&lt;b</a:t>
            </a:r>
          </a:p>
          <a:p>
            <a:pPr eaLnBrk="1" hangingPunct="1"/>
            <a:endParaRPr lang="en-US"/>
          </a:p>
          <a:p>
            <a:pPr eaLnBrk="1" hangingPunct="1"/>
            <a:r>
              <a:rPr lang="en-US"/>
              <a:t>C) b&lt;d&lt;a&lt;c		D) d&lt;b&lt;c&lt;a</a:t>
            </a:r>
          </a:p>
        </p:txBody>
      </p:sp>
      <p:pic>
        <p:nvPicPr>
          <p:cNvPr id="5"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71600" y="2438400"/>
            <a:ext cx="5691188" cy="177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xmlns:p14="http://schemas.microsoft.com/office/powerpoint/2010/main" spd="med">
    <p:wipe dir="r"/>
  </p:transition>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Text Box 56"/>
          <p:cNvSpPr txBox="1">
            <a:spLocks noChangeArrowheads="1"/>
          </p:cNvSpPr>
          <p:nvPr/>
        </p:nvSpPr>
        <p:spPr bwMode="auto">
          <a:xfrm rot="-5400000">
            <a:off x="3724275" y="1247775"/>
            <a:ext cx="825500"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4925">
                <a:solidFill>
                  <a:srgbClr val="000000"/>
                </a:solidFill>
                <a:miter lim="800000"/>
                <a:headEnd/>
                <a:tailEnd/>
              </a14:hiddenLine>
            </a:ext>
          </a:extLst>
        </p:spPr>
        <p:txBody>
          <a:bodyPr wrap="none" lIns="92075" tIns="46038" rIns="92075" bIns="46038" anchor="ctr">
            <a:spAutoFit/>
          </a:bodyPr>
          <a:lstStyle>
            <a:lvl1pPr eaLnBrk="0" hangingPunct="0">
              <a:defRPr sz="2400" b="1">
                <a:solidFill>
                  <a:schemeClr val="tx1"/>
                </a:solidFill>
                <a:latin typeface="Times New Roman" charset="0"/>
                <a:ea typeface="ＭＳ Ｐゴシック" charset="0"/>
                <a:cs typeface="ＭＳ Ｐゴシック" charset="0"/>
              </a:defRPr>
            </a:lvl1pPr>
            <a:lvl2pPr marL="37931725" indent="-37474525" eaLnBrk="0" hangingPunct="0">
              <a:defRPr sz="2400" b="1">
                <a:solidFill>
                  <a:schemeClr val="tx1"/>
                </a:solidFill>
                <a:latin typeface="Times New Roman" charset="0"/>
                <a:ea typeface="ＭＳ Ｐゴシック" charset="0"/>
              </a:defRPr>
            </a:lvl2pPr>
            <a:lvl3pPr eaLnBrk="0" hangingPunct="0">
              <a:defRPr sz="2400" b="1">
                <a:solidFill>
                  <a:schemeClr val="tx1"/>
                </a:solidFill>
                <a:latin typeface="Times New Roman" charset="0"/>
                <a:ea typeface="ＭＳ Ｐゴシック" charset="0"/>
              </a:defRPr>
            </a:lvl3pPr>
            <a:lvl4pPr eaLnBrk="0" hangingPunct="0">
              <a:defRPr sz="2400" b="1">
                <a:solidFill>
                  <a:schemeClr val="tx1"/>
                </a:solidFill>
                <a:latin typeface="Times New Roman" charset="0"/>
                <a:ea typeface="ＭＳ Ｐゴシック" charset="0"/>
              </a:defRPr>
            </a:lvl4pPr>
            <a:lvl5pPr eaLnBrk="0" hangingPunct="0">
              <a:defRPr sz="2400" b="1">
                <a:solidFill>
                  <a:schemeClr val="tx1"/>
                </a:solidFill>
                <a:latin typeface="Times New Roman" charset="0"/>
                <a:ea typeface="ＭＳ Ｐゴシック" charset="0"/>
              </a:defRPr>
            </a:lvl5pPr>
            <a:lvl6pPr marL="457200" eaLnBrk="0" fontAlgn="base" hangingPunct="0">
              <a:spcBef>
                <a:spcPct val="0"/>
              </a:spcBef>
              <a:spcAft>
                <a:spcPct val="0"/>
              </a:spcAft>
              <a:defRPr sz="2400" b="1">
                <a:solidFill>
                  <a:schemeClr val="tx1"/>
                </a:solidFill>
                <a:latin typeface="Times New Roman" charset="0"/>
                <a:ea typeface="ＭＳ Ｐゴシック" charset="0"/>
              </a:defRPr>
            </a:lvl6pPr>
            <a:lvl7pPr marL="914400" eaLnBrk="0" fontAlgn="base" hangingPunct="0">
              <a:spcBef>
                <a:spcPct val="0"/>
              </a:spcBef>
              <a:spcAft>
                <a:spcPct val="0"/>
              </a:spcAft>
              <a:defRPr sz="2400" b="1">
                <a:solidFill>
                  <a:schemeClr val="tx1"/>
                </a:solidFill>
                <a:latin typeface="Times New Roman" charset="0"/>
                <a:ea typeface="ＭＳ Ｐゴシック" charset="0"/>
              </a:defRPr>
            </a:lvl7pPr>
            <a:lvl8pPr marL="1371600" eaLnBrk="0" fontAlgn="base" hangingPunct="0">
              <a:spcBef>
                <a:spcPct val="0"/>
              </a:spcBef>
              <a:spcAft>
                <a:spcPct val="0"/>
              </a:spcAft>
              <a:defRPr sz="2400" b="1">
                <a:solidFill>
                  <a:schemeClr val="tx1"/>
                </a:solidFill>
                <a:latin typeface="Times New Roman" charset="0"/>
                <a:ea typeface="ＭＳ Ｐゴシック" charset="0"/>
              </a:defRPr>
            </a:lvl8pPr>
            <a:lvl9pPr marL="1828800" eaLnBrk="0" fontAlgn="base" hangingPunct="0">
              <a:spcBef>
                <a:spcPct val="0"/>
              </a:spcBef>
              <a:spcAft>
                <a:spcPct val="0"/>
              </a:spcAft>
              <a:defRPr sz="2400" b="1">
                <a:solidFill>
                  <a:schemeClr val="tx1"/>
                </a:solidFill>
                <a:latin typeface="Times New Roman" charset="0"/>
                <a:ea typeface="ＭＳ Ｐゴシック" charset="0"/>
              </a:defRPr>
            </a:lvl9pPr>
          </a:lstStyle>
          <a:p>
            <a:pPr algn="ctr"/>
            <a:r>
              <a:rPr lang="en-US" sz="900">
                <a:solidFill>
                  <a:schemeClr val="bg1"/>
                </a:solidFill>
              </a:rPr>
              <a:t>Unaided eye</a:t>
            </a:r>
          </a:p>
        </p:txBody>
      </p:sp>
      <p:grpSp>
        <p:nvGrpSpPr>
          <p:cNvPr id="33795" name="Group 64"/>
          <p:cNvGrpSpPr>
            <a:grpSpLocks/>
          </p:cNvGrpSpPr>
          <p:nvPr/>
        </p:nvGrpSpPr>
        <p:grpSpPr bwMode="auto">
          <a:xfrm>
            <a:off x="1676400" y="395288"/>
            <a:ext cx="4114800" cy="6048375"/>
            <a:chOff x="2117" y="1474"/>
            <a:chExt cx="1531" cy="2590"/>
          </a:xfrm>
        </p:grpSpPr>
        <p:grpSp>
          <p:nvGrpSpPr>
            <p:cNvPr id="33817" name="Group 62"/>
            <p:cNvGrpSpPr>
              <a:grpSpLocks/>
            </p:cNvGrpSpPr>
            <p:nvPr/>
          </p:nvGrpSpPr>
          <p:grpSpPr bwMode="auto">
            <a:xfrm>
              <a:off x="2117" y="1474"/>
              <a:ext cx="1531" cy="2590"/>
              <a:chOff x="1877" y="1474"/>
              <a:chExt cx="1531" cy="2590"/>
            </a:xfrm>
          </p:grpSpPr>
          <p:sp>
            <p:nvSpPr>
              <p:cNvPr id="33819" name="Text Box 6"/>
              <p:cNvSpPr txBox="1">
                <a:spLocks noChangeArrowheads="1"/>
              </p:cNvSpPr>
              <p:nvPr/>
            </p:nvSpPr>
            <p:spPr bwMode="auto">
              <a:xfrm>
                <a:off x="1968" y="1661"/>
                <a:ext cx="236" cy="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4925">
                    <a:solidFill>
                      <a:srgbClr val="000000"/>
                    </a:solidFill>
                    <a:miter lim="800000"/>
                    <a:headEnd/>
                    <a:tailEnd/>
                  </a14:hiddenLine>
                </a:ext>
              </a:extLst>
            </p:spPr>
            <p:txBody>
              <a:bodyPr lIns="92075" tIns="46038" rIns="92075" bIns="46038" anchor="ctr">
                <a:spAutoFit/>
              </a:bodyPr>
              <a:lstStyle>
                <a:lvl1pPr eaLnBrk="0" hangingPunct="0">
                  <a:defRPr sz="2400" b="1">
                    <a:solidFill>
                      <a:schemeClr val="tx1"/>
                    </a:solidFill>
                    <a:latin typeface="Times New Roman" charset="0"/>
                    <a:ea typeface="ＭＳ Ｐゴシック" charset="0"/>
                    <a:cs typeface="ＭＳ Ｐゴシック" charset="0"/>
                  </a:defRPr>
                </a:lvl1pPr>
                <a:lvl2pPr marL="37931725" indent="-37474525" eaLnBrk="0" hangingPunct="0">
                  <a:defRPr sz="2400" b="1">
                    <a:solidFill>
                      <a:schemeClr val="tx1"/>
                    </a:solidFill>
                    <a:latin typeface="Times New Roman" charset="0"/>
                    <a:ea typeface="ＭＳ Ｐゴシック" charset="0"/>
                  </a:defRPr>
                </a:lvl2pPr>
                <a:lvl3pPr eaLnBrk="0" hangingPunct="0">
                  <a:defRPr sz="2400" b="1">
                    <a:solidFill>
                      <a:schemeClr val="tx1"/>
                    </a:solidFill>
                    <a:latin typeface="Times New Roman" charset="0"/>
                    <a:ea typeface="ＭＳ Ｐゴシック" charset="0"/>
                  </a:defRPr>
                </a:lvl3pPr>
                <a:lvl4pPr eaLnBrk="0" hangingPunct="0">
                  <a:defRPr sz="2400" b="1">
                    <a:solidFill>
                      <a:schemeClr val="tx1"/>
                    </a:solidFill>
                    <a:latin typeface="Times New Roman" charset="0"/>
                    <a:ea typeface="ＭＳ Ｐゴシック" charset="0"/>
                  </a:defRPr>
                </a:lvl4pPr>
                <a:lvl5pPr eaLnBrk="0" hangingPunct="0">
                  <a:defRPr sz="2400" b="1">
                    <a:solidFill>
                      <a:schemeClr val="tx1"/>
                    </a:solidFill>
                    <a:latin typeface="Times New Roman" charset="0"/>
                    <a:ea typeface="ＭＳ Ｐゴシック" charset="0"/>
                  </a:defRPr>
                </a:lvl5pPr>
                <a:lvl6pPr marL="457200" eaLnBrk="0" fontAlgn="base" hangingPunct="0">
                  <a:spcBef>
                    <a:spcPct val="0"/>
                  </a:spcBef>
                  <a:spcAft>
                    <a:spcPct val="0"/>
                  </a:spcAft>
                  <a:defRPr sz="2400" b="1">
                    <a:solidFill>
                      <a:schemeClr val="tx1"/>
                    </a:solidFill>
                    <a:latin typeface="Times New Roman" charset="0"/>
                    <a:ea typeface="ＭＳ Ｐゴシック" charset="0"/>
                  </a:defRPr>
                </a:lvl6pPr>
                <a:lvl7pPr marL="914400" eaLnBrk="0" fontAlgn="base" hangingPunct="0">
                  <a:spcBef>
                    <a:spcPct val="0"/>
                  </a:spcBef>
                  <a:spcAft>
                    <a:spcPct val="0"/>
                  </a:spcAft>
                  <a:defRPr sz="2400" b="1">
                    <a:solidFill>
                      <a:schemeClr val="tx1"/>
                    </a:solidFill>
                    <a:latin typeface="Times New Roman" charset="0"/>
                    <a:ea typeface="ＭＳ Ｐゴシック" charset="0"/>
                  </a:defRPr>
                </a:lvl7pPr>
                <a:lvl8pPr marL="1371600" eaLnBrk="0" fontAlgn="base" hangingPunct="0">
                  <a:spcBef>
                    <a:spcPct val="0"/>
                  </a:spcBef>
                  <a:spcAft>
                    <a:spcPct val="0"/>
                  </a:spcAft>
                  <a:defRPr sz="2400" b="1">
                    <a:solidFill>
                      <a:schemeClr val="tx1"/>
                    </a:solidFill>
                    <a:latin typeface="Times New Roman" charset="0"/>
                    <a:ea typeface="ＭＳ Ｐゴシック" charset="0"/>
                  </a:defRPr>
                </a:lvl8pPr>
                <a:lvl9pPr marL="1828800" eaLnBrk="0" fontAlgn="base" hangingPunct="0">
                  <a:spcBef>
                    <a:spcPct val="0"/>
                  </a:spcBef>
                  <a:spcAft>
                    <a:spcPct val="0"/>
                  </a:spcAft>
                  <a:defRPr sz="2400" b="1">
                    <a:solidFill>
                      <a:schemeClr val="tx1"/>
                    </a:solidFill>
                    <a:latin typeface="Times New Roman" charset="0"/>
                    <a:ea typeface="ＭＳ Ｐゴシック" charset="0"/>
                  </a:defRPr>
                </a:lvl9pPr>
              </a:lstStyle>
              <a:p>
                <a:pPr algn="ctr"/>
                <a:r>
                  <a:rPr lang="en-US" sz="900"/>
                  <a:t>1 m</a:t>
                </a:r>
              </a:p>
            </p:txBody>
          </p:sp>
          <p:sp>
            <p:nvSpPr>
              <p:cNvPr id="33820" name="Text Box 16"/>
              <p:cNvSpPr txBox="1">
                <a:spLocks noChangeArrowheads="1"/>
              </p:cNvSpPr>
              <p:nvPr/>
            </p:nvSpPr>
            <p:spPr bwMode="auto">
              <a:xfrm>
                <a:off x="1893" y="3951"/>
                <a:ext cx="336" cy="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4925">
                    <a:solidFill>
                      <a:srgbClr val="000000"/>
                    </a:solidFill>
                    <a:miter lim="800000"/>
                    <a:headEnd/>
                    <a:tailEnd/>
                  </a14:hiddenLine>
                </a:ext>
              </a:extLst>
            </p:spPr>
            <p:txBody>
              <a:bodyPr lIns="92075" tIns="46038" rIns="92075" bIns="46038" anchor="ctr">
                <a:spAutoFit/>
              </a:bodyPr>
              <a:lstStyle>
                <a:lvl1pPr eaLnBrk="0" hangingPunct="0">
                  <a:defRPr sz="2400" b="1">
                    <a:solidFill>
                      <a:schemeClr val="tx1"/>
                    </a:solidFill>
                    <a:latin typeface="Times New Roman" charset="0"/>
                    <a:ea typeface="ＭＳ Ｐゴシック" charset="0"/>
                    <a:cs typeface="ＭＳ Ｐゴシック" charset="0"/>
                  </a:defRPr>
                </a:lvl1pPr>
                <a:lvl2pPr marL="37931725" indent="-37474525" eaLnBrk="0" hangingPunct="0">
                  <a:defRPr sz="2400" b="1">
                    <a:solidFill>
                      <a:schemeClr val="tx1"/>
                    </a:solidFill>
                    <a:latin typeface="Times New Roman" charset="0"/>
                    <a:ea typeface="ＭＳ Ｐゴシック" charset="0"/>
                  </a:defRPr>
                </a:lvl2pPr>
                <a:lvl3pPr eaLnBrk="0" hangingPunct="0">
                  <a:defRPr sz="2400" b="1">
                    <a:solidFill>
                      <a:schemeClr val="tx1"/>
                    </a:solidFill>
                    <a:latin typeface="Times New Roman" charset="0"/>
                    <a:ea typeface="ＭＳ Ｐゴシック" charset="0"/>
                  </a:defRPr>
                </a:lvl3pPr>
                <a:lvl4pPr eaLnBrk="0" hangingPunct="0">
                  <a:defRPr sz="2400" b="1">
                    <a:solidFill>
                      <a:schemeClr val="tx1"/>
                    </a:solidFill>
                    <a:latin typeface="Times New Roman" charset="0"/>
                    <a:ea typeface="ＭＳ Ｐゴシック" charset="0"/>
                  </a:defRPr>
                </a:lvl4pPr>
                <a:lvl5pPr eaLnBrk="0" hangingPunct="0">
                  <a:defRPr sz="2400" b="1">
                    <a:solidFill>
                      <a:schemeClr val="tx1"/>
                    </a:solidFill>
                    <a:latin typeface="Times New Roman" charset="0"/>
                    <a:ea typeface="ＭＳ Ｐゴシック" charset="0"/>
                  </a:defRPr>
                </a:lvl5pPr>
                <a:lvl6pPr marL="457200" eaLnBrk="0" fontAlgn="base" hangingPunct="0">
                  <a:spcBef>
                    <a:spcPct val="0"/>
                  </a:spcBef>
                  <a:spcAft>
                    <a:spcPct val="0"/>
                  </a:spcAft>
                  <a:defRPr sz="2400" b="1">
                    <a:solidFill>
                      <a:schemeClr val="tx1"/>
                    </a:solidFill>
                    <a:latin typeface="Times New Roman" charset="0"/>
                    <a:ea typeface="ＭＳ Ｐゴシック" charset="0"/>
                  </a:defRPr>
                </a:lvl6pPr>
                <a:lvl7pPr marL="914400" eaLnBrk="0" fontAlgn="base" hangingPunct="0">
                  <a:spcBef>
                    <a:spcPct val="0"/>
                  </a:spcBef>
                  <a:spcAft>
                    <a:spcPct val="0"/>
                  </a:spcAft>
                  <a:defRPr sz="2400" b="1">
                    <a:solidFill>
                      <a:schemeClr val="tx1"/>
                    </a:solidFill>
                    <a:latin typeface="Times New Roman" charset="0"/>
                    <a:ea typeface="ＭＳ Ｐゴシック" charset="0"/>
                  </a:defRPr>
                </a:lvl7pPr>
                <a:lvl8pPr marL="1371600" eaLnBrk="0" fontAlgn="base" hangingPunct="0">
                  <a:spcBef>
                    <a:spcPct val="0"/>
                  </a:spcBef>
                  <a:spcAft>
                    <a:spcPct val="0"/>
                  </a:spcAft>
                  <a:defRPr sz="2400" b="1">
                    <a:solidFill>
                      <a:schemeClr val="tx1"/>
                    </a:solidFill>
                    <a:latin typeface="Times New Roman" charset="0"/>
                    <a:ea typeface="ＭＳ Ｐゴシック" charset="0"/>
                  </a:defRPr>
                </a:lvl8pPr>
                <a:lvl9pPr marL="1828800" eaLnBrk="0" fontAlgn="base" hangingPunct="0">
                  <a:spcBef>
                    <a:spcPct val="0"/>
                  </a:spcBef>
                  <a:spcAft>
                    <a:spcPct val="0"/>
                  </a:spcAft>
                  <a:defRPr sz="2400" b="1">
                    <a:solidFill>
                      <a:schemeClr val="tx1"/>
                    </a:solidFill>
                    <a:latin typeface="Times New Roman" charset="0"/>
                    <a:ea typeface="ＭＳ Ｐゴシック" charset="0"/>
                  </a:defRPr>
                </a:lvl9pPr>
              </a:lstStyle>
              <a:p>
                <a:pPr algn="ctr"/>
                <a:r>
                  <a:rPr lang="en-US" sz="900"/>
                  <a:t>0.1 nm</a:t>
                </a:r>
              </a:p>
            </p:txBody>
          </p:sp>
          <p:grpSp>
            <p:nvGrpSpPr>
              <p:cNvPr id="33821" name="Group 61"/>
              <p:cNvGrpSpPr>
                <a:grpSpLocks/>
              </p:cNvGrpSpPr>
              <p:nvPr/>
            </p:nvGrpSpPr>
            <p:grpSpPr bwMode="auto">
              <a:xfrm>
                <a:off x="1877" y="1474"/>
                <a:ext cx="1531" cy="2590"/>
                <a:chOff x="1859" y="1442"/>
                <a:chExt cx="1531" cy="2590"/>
              </a:xfrm>
            </p:grpSpPr>
            <p:pic>
              <p:nvPicPr>
                <p:cNvPr id="33822"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08" y="1488"/>
                  <a:ext cx="1182" cy="25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3823" name="Text Box 5"/>
                <p:cNvSpPr txBox="1">
                  <a:spLocks noChangeArrowheads="1"/>
                </p:cNvSpPr>
                <p:nvPr/>
              </p:nvSpPr>
              <p:spPr bwMode="auto">
                <a:xfrm>
                  <a:off x="1940" y="1442"/>
                  <a:ext cx="276" cy="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4925">
                      <a:solidFill>
                        <a:srgbClr val="000000"/>
                      </a:solidFill>
                      <a:miter lim="800000"/>
                      <a:headEnd/>
                      <a:tailEnd/>
                    </a14:hiddenLine>
                  </a:ext>
                </a:extLst>
              </p:spPr>
              <p:txBody>
                <a:bodyPr lIns="92075" tIns="46038" rIns="92075" bIns="46038" anchor="ctr">
                  <a:spAutoFit/>
                </a:bodyPr>
                <a:lstStyle>
                  <a:lvl1pPr eaLnBrk="0" hangingPunct="0">
                    <a:defRPr sz="2400" b="1">
                      <a:solidFill>
                        <a:schemeClr val="tx1"/>
                      </a:solidFill>
                      <a:latin typeface="Times New Roman" charset="0"/>
                      <a:ea typeface="ＭＳ Ｐゴシック" charset="0"/>
                      <a:cs typeface="ＭＳ Ｐゴシック" charset="0"/>
                    </a:defRPr>
                  </a:lvl1pPr>
                  <a:lvl2pPr marL="37931725" indent="-37474525" eaLnBrk="0" hangingPunct="0">
                    <a:defRPr sz="2400" b="1">
                      <a:solidFill>
                        <a:schemeClr val="tx1"/>
                      </a:solidFill>
                      <a:latin typeface="Times New Roman" charset="0"/>
                      <a:ea typeface="ＭＳ Ｐゴシック" charset="0"/>
                    </a:defRPr>
                  </a:lvl2pPr>
                  <a:lvl3pPr eaLnBrk="0" hangingPunct="0">
                    <a:defRPr sz="2400" b="1">
                      <a:solidFill>
                        <a:schemeClr val="tx1"/>
                      </a:solidFill>
                      <a:latin typeface="Times New Roman" charset="0"/>
                      <a:ea typeface="ＭＳ Ｐゴシック" charset="0"/>
                    </a:defRPr>
                  </a:lvl3pPr>
                  <a:lvl4pPr eaLnBrk="0" hangingPunct="0">
                    <a:defRPr sz="2400" b="1">
                      <a:solidFill>
                        <a:schemeClr val="tx1"/>
                      </a:solidFill>
                      <a:latin typeface="Times New Roman" charset="0"/>
                      <a:ea typeface="ＭＳ Ｐゴシック" charset="0"/>
                    </a:defRPr>
                  </a:lvl4pPr>
                  <a:lvl5pPr eaLnBrk="0" hangingPunct="0">
                    <a:defRPr sz="2400" b="1">
                      <a:solidFill>
                        <a:schemeClr val="tx1"/>
                      </a:solidFill>
                      <a:latin typeface="Times New Roman" charset="0"/>
                      <a:ea typeface="ＭＳ Ｐゴシック" charset="0"/>
                    </a:defRPr>
                  </a:lvl5pPr>
                  <a:lvl6pPr marL="457200" eaLnBrk="0" fontAlgn="base" hangingPunct="0">
                    <a:spcBef>
                      <a:spcPct val="0"/>
                    </a:spcBef>
                    <a:spcAft>
                      <a:spcPct val="0"/>
                    </a:spcAft>
                    <a:defRPr sz="2400" b="1">
                      <a:solidFill>
                        <a:schemeClr val="tx1"/>
                      </a:solidFill>
                      <a:latin typeface="Times New Roman" charset="0"/>
                      <a:ea typeface="ＭＳ Ｐゴシック" charset="0"/>
                    </a:defRPr>
                  </a:lvl6pPr>
                  <a:lvl7pPr marL="914400" eaLnBrk="0" fontAlgn="base" hangingPunct="0">
                    <a:spcBef>
                      <a:spcPct val="0"/>
                    </a:spcBef>
                    <a:spcAft>
                      <a:spcPct val="0"/>
                    </a:spcAft>
                    <a:defRPr sz="2400" b="1">
                      <a:solidFill>
                        <a:schemeClr val="tx1"/>
                      </a:solidFill>
                      <a:latin typeface="Times New Roman" charset="0"/>
                      <a:ea typeface="ＭＳ Ｐゴシック" charset="0"/>
                    </a:defRPr>
                  </a:lvl7pPr>
                  <a:lvl8pPr marL="1371600" eaLnBrk="0" fontAlgn="base" hangingPunct="0">
                    <a:spcBef>
                      <a:spcPct val="0"/>
                    </a:spcBef>
                    <a:spcAft>
                      <a:spcPct val="0"/>
                    </a:spcAft>
                    <a:defRPr sz="2400" b="1">
                      <a:solidFill>
                        <a:schemeClr val="tx1"/>
                      </a:solidFill>
                      <a:latin typeface="Times New Roman" charset="0"/>
                      <a:ea typeface="ＭＳ Ｐゴシック" charset="0"/>
                    </a:defRPr>
                  </a:lvl8pPr>
                  <a:lvl9pPr marL="1828800" eaLnBrk="0" fontAlgn="base" hangingPunct="0">
                    <a:spcBef>
                      <a:spcPct val="0"/>
                    </a:spcBef>
                    <a:spcAft>
                      <a:spcPct val="0"/>
                    </a:spcAft>
                    <a:defRPr sz="2400" b="1">
                      <a:solidFill>
                        <a:schemeClr val="tx1"/>
                      </a:solidFill>
                      <a:latin typeface="Times New Roman" charset="0"/>
                      <a:ea typeface="ＭＳ Ｐゴシック" charset="0"/>
                    </a:defRPr>
                  </a:lvl9pPr>
                </a:lstStyle>
                <a:p>
                  <a:pPr algn="ctr"/>
                  <a:r>
                    <a:rPr lang="en-US" sz="900"/>
                    <a:t>10 m</a:t>
                  </a:r>
                </a:p>
              </p:txBody>
            </p:sp>
            <p:sp>
              <p:nvSpPr>
                <p:cNvPr id="33824" name="Text Box 7"/>
                <p:cNvSpPr txBox="1">
                  <a:spLocks noChangeArrowheads="1"/>
                </p:cNvSpPr>
                <p:nvPr/>
              </p:nvSpPr>
              <p:spPr bwMode="auto">
                <a:xfrm>
                  <a:off x="1920" y="1894"/>
                  <a:ext cx="296" cy="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4925">
                      <a:solidFill>
                        <a:srgbClr val="000000"/>
                      </a:solidFill>
                      <a:miter lim="800000"/>
                      <a:headEnd/>
                      <a:tailEnd/>
                    </a14:hiddenLine>
                  </a:ext>
                </a:extLst>
              </p:spPr>
              <p:txBody>
                <a:bodyPr lIns="92075" tIns="46038" rIns="92075" bIns="46038" anchor="ctr">
                  <a:spAutoFit/>
                </a:bodyPr>
                <a:lstStyle>
                  <a:lvl1pPr eaLnBrk="0" hangingPunct="0">
                    <a:defRPr sz="2400" b="1">
                      <a:solidFill>
                        <a:schemeClr val="tx1"/>
                      </a:solidFill>
                      <a:latin typeface="Times New Roman" charset="0"/>
                      <a:ea typeface="ＭＳ Ｐゴシック" charset="0"/>
                      <a:cs typeface="ＭＳ Ｐゴシック" charset="0"/>
                    </a:defRPr>
                  </a:lvl1pPr>
                  <a:lvl2pPr marL="37931725" indent="-37474525" eaLnBrk="0" hangingPunct="0">
                    <a:defRPr sz="2400" b="1">
                      <a:solidFill>
                        <a:schemeClr val="tx1"/>
                      </a:solidFill>
                      <a:latin typeface="Times New Roman" charset="0"/>
                      <a:ea typeface="ＭＳ Ｐゴシック" charset="0"/>
                    </a:defRPr>
                  </a:lvl2pPr>
                  <a:lvl3pPr eaLnBrk="0" hangingPunct="0">
                    <a:defRPr sz="2400" b="1">
                      <a:solidFill>
                        <a:schemeClr val="tx1"/>
                      </a:solidFill>
                      <a:latin typeface="Times New Roman" charset="0"/>
                      <a:ea typeface="ＭＳ Ｐゴシック" charset="0"/>
                    </a:defRPr>
                  </a:lvl3pPr>
                  <a:lvl4pPr eaLnBrk="0" hangingPunct="0">
                    <a:defRPr sz="2400" b="1">
                      <a:solidFill>
                        <a:schemeClr val="tx1"/>
                      </a:solidFill>
                      <a:latin typeface="Times New Roman" charset="0"/>
                      <a:ea typeface="ＭＳ Ｐゴシック" charset="0"/>
                    </a:defRPr>
                  </a:lvl4pPr>
                  <a:lvl5pPr eaLnBrk="0" hangingPunct="0">
                    <a:defRPr sz="2400" b="1">
                      <a:solidFill>
                        <a:schemeClr val="tx1"/>
                      </a:solidFill>
                      <a:latin typeface="Times New Roman" charset="0"/>
                      <a:ea typeface="ＭＳ Ｐゴシック" charset="0"/>
                    </a:defRPr>
                  </a:lvl5pPr>
                  <a:lvl6pPr marL="457200" eaLnBrk="0" fontAlgn="base" hangingPunct="0">
                    <a:spcBef>
                      <a:spcPct val="0"/>
                    </a:spcBef>
                    <a:spcAft>
                      <a:spcPct val="0"/>
                    </a:spcAft>
                    <a:defRPr sz="2400" b="1">
                      <a:solidFill>
                        <a:schemeClr val="tx1"/>
                      </a:solidFill>
                      <a:latin typeface="Times New Roman" charset="0"/>
                      <a:ea typeface="ＭＳ Ｐゴシック" charset="0"/>
                    </a:defRPr>
                  </a:lvl6pPr>
                  <a:lvl7pPr marL="914400" eaLnBrk="0" fontAlgn="base" hangingPunct="0">
                    <a:spcBef>
                      <a:spcPct val="0"/>
                    </a:spcBef>
                    <a:spcAft>
                      <a:spcPct val="0"/>
                    </a:spcAft>
                    <a:defRPr sz="2400" b="1">
                      <a:solidFill>
                        <a:schemeClr val="tx1"/>
                      </a:solidFill>
                      <a:latin typeface="Times New Roman" charset="0"/>
                      <a:ea typeface="ＭＳ Ｐゴシック" charset="0"/>
                    </a:defRPr>
                  </a:lvl7pPr>
                  <a:lvl8pPr marL="1371600" eaLnBrk="0" fontAlgn="base" hangingPunct="0">
                    <a:spcBef>
                      <a:spcPct val="0"/>
                    </a:spcBef>
                    <a:spcAft>
                      <a:spcPct val="0"/>
                    </a:spcAft>
                    <a:defRPr sz="2400" b="1">
                      <a:solidFill>
                        <a:schemeClr val="tx1"/>
                      </a:solidFill>
                      <a:latin typeface="Times New Roman" charset="0"/>
                      <a:ea typeface="ＭＳ Ｐゴシック" charset="0"/>
                    </a:defRPr>
                  </a:lvl8pPr>
                  <a:lvl9pPr marL="1828800" eaLnBrk="0" fontAlgn="base" hangingPunct="0">
                    <a:spcBef>
                      <a:spcPct val="0"/>
                    </a:spcBef>
                    <a:spcAft>
                      <a:spcPct val="0"/>
                    </a:spcAft>
                    <a:defRPr sz="2400" b="1">
                      <a:solidFill>
                        <a:schemeClr val="tx1"/>
                      </a:solidFill>
                      <a:latin typeface="Times New Roman" charset="0"/>
                      <a:ea typeface="ＭＳ Ｐゴシック" charset="0"/>
                    </a:defRPr>
                  </a:lvl9pPr>
                </a:lstStyle>
                <a:p>
                  <a:pPr algn="ctr"/>
                  <a:r>
                    <a:rPr lang="en-US" sz="900"/>
                    <a:t>0.1 m</a:t>
                  </a:r>
                </a:p>
              </p:txBody>
            </p:sp>
            <p:sp>
              <p:nvSpPr>
                <p:cNvPr id="33825" name="Text Box 8"/>
                <p:cNvSpPr txBox="1">
                  <a:spLocks noChangeArrowheads="1"/>
                </p:cNvSpPr>
                <p:nvPr/>
              </p:nvSpPr>
              <p:spPr bwMode="auto">
                <a:xfrm>
                  <a:off x="1950" y="2127"/>
                  <a:ext cx="272" cy="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4925">
                      <a:solidFill>
                        <a:srgbClr val="000000"/>
                      </a:solidFill>
                      <a:miter lim="800000"/>
                      <a:headEnd/>
                      <a:tailEnd/>
                    </a14:hiddenLine>
                  </a:ext>
                </a:extLst>
              </p:spPr>
              <p:txBody>
                <a:bodyPr lIns="92075" tIns="46038" rIns="92075" bIns="46038" anchor="ctr">
                  <a:spAutoFit/>
                </a:bodyPr>
                <a:lstStyle>
                  <a:lvl1pPr eaLnBrk="0" hangingPunct="0">
                    <a:defRPr sz="2400" b="1">
                      <a:solidFill>
                        <a:schemeClr val="tx1"/>
                      </a:solidFill>
                      <a:latin typeface="Times New Roman" charset="0"/>
                      <a:ea typeface="ＭＳ Ｐゴシック" charset="0"/>
                      <a:cs typeface="ＭＳ Ｐゴシック" charset="0"/>
                    </a:defRPr>
                  </a:lvl1pPr>
                  <a:lvl2pPr marL="37931725" indent="-37474525" eaLnBrk="0" hangingPunct="0">
                    <a:defRPr sz="2400" b="1">
                      <a:solidFill>
                        <a:schemeClr val="tx1"/>
                      </a:solidFill>
                      <a:latin typeface="Times New Roman" charset="0"/>
                      <a:ea typeface="ＭＳ Ｐゴシック" charset="0"/>
                    </a:defRPr>
                  </a:lvl2pPr>
                  <a:lvl3pPr eaLnBrk="0" hangingPunct="0">
                    <a:defRPr sz="2400" b="1">
                      <a:solidFill>
                        <a:schemeClr val="tx1"/>
                      </a:solidFill>
                      <a:latin typeface="Times New Roman" charset="0"/>
                      <a:ea typeface="ＭＳ Ｐゴシック" charset="0"/>
                    </a:defRPr>
                  </a:lvl3pPr>
                  <a:lvl4pPr eaLnBrk="0" hangingPunct="0">
                    <a:defRPr sz="2400" b="1">
                      <a:solidFill>
                        <a:schemeClr val="tx1"/>
                      </a:solidFill>
                      <a:latin typeface="Times New Roman" charset="0"/>
                      <a:ea typeface="ＭＳ Ｐゴシック" charset="0"/>
                    </a:defRPr>
                  </a:lvl4pPr>
                  <a:lvl5pPr eaLnBrk="0" hangingPunct="0">
                    <a:defRPr sz="2400" b="1">
                      <a:solidFill>
                        <a:schemeClr val="tx1"/>
                      </a:solidFill>
                      <a:latin typeface="Times New Roman" charset="0"/>
                      <a:ea typeface="ＭＳ Ｐゴシック" charset="0"/>
                    </a:defRPr>
                  </a:lvl5pPr>
                  <a:lvl6pPr marL="457200" eaLnBrk="0" fontAlgn="base" hangingPunct="0">
                    <a:spcBef>
                      <a:spcPct val="0"/>
                    </a:spcBef>
                    <a:spcAft>
                      <a:spcPct val="0"/>
                    </a:spcAft>
                    <a:defRPr sz="2400" b="1">
                      <a:solidFill>
                        <a:schemeClr val="tx1"/>
                      </a:solidFill>
                      <a:latin typeface="Times New Roman" charset="0"/>
                      <a:ea typeface="ＭＳ Ｐゴシック" charset="0"/>
                    </a:defRPr>
                  </a:lvl6pPr>
                  <a:lvl7pPr marL="914400" eaLnBrk="0" fontAlgn="base" hangingPunct="0">
                    <a:spcBef>
                      <a:spcPct val="0"/>
                    </a:spcBef>
                    <a:spcAft>
                      <a:spcPct val="0"/>
                    </a:spcAft>
                    <a:defRPr sz="2400" b="1">
                      <a:solidFill>
                        <a:schemeClr val="tx1"/>
                      </a:solidFill>
                      <a:latin typeface="Times New Roman" charset="0"/>
                      <a:ea typeface="ＭＳ Ｐゴシック" charset="0"/>
                    </a:defRPr>
                  </a:lvl7pPr>
                  <a:lvl8pPr marL="1371600" eaLnBrk="0" fontAlgn="base" hangingPunct="0">
                    <a:spcBef>
                      <a:spcPct val="0"/>
                    </a:spcBef>
                    <a:spcAft>
                      <a:spcPct val="0"/>
                    </a:spcAft>
                    <a:defRPr sz="2400" b="1">
                      <a:solidFill>
                        <a:schemeClr val="tx1"/>
                      </a:solidFill>
                      <a:latin typeface="Times New Roman" charset="0"/>
                      <a:ea typeface="ＭＳ Ｐゴシック" charset="0"/>
                    </a:defRPr>
                  </a:lvl8pPr>
                  <a:lvl9pPr marL="1828800" eaLnBrk="0" fontAlgn="base" hangingPunct="0">
                    <a:spcBef>
                      <a:spcPct val="0"/>
                    </a:spcBef>
                    <a:spcAft>
                      <a:spcPct val="0"/>
                    </a:spcAft>
                    <a:defRPr sz="2400" b="1">
                      <a:solidFill>
                        <a:schemeClr val="tx1"/>
                      </a:solidFill>
                      <a:latin typeface="Times New Roman" charset="0"/>
                      <a:ea typeface="ＭＳ Ｐゴシック" charset="0"/>
                    </a:defRPr>
                  </a:lvl9pPr>
                </a:lstStyle>
                <a:p>
                  <a:pPr algn="ctr"/>
                  <a:r>
                    <a:rPr lang="en-US" sz="900"/>
                    <a:t>1 cm</a:t>
                  </a:r>
                </a:p>
              </p:txBody>
            </p:sp>
            <p:sp>
              <p:nvSpPr>
                <p:cNvPr id="33826" name="Text Box 9"/>
                <p:cNvSpPr txBox="1">
                  <a:spLocks noChangeArrowheads="1"/>
                </p:cNvSpPr>
                <p:nvPr/>
              </p:nvSpPr>
              <p:spPr bwMode="auto">
                <a:xfrm>
                  <a:off x="1919" y="2360"/>
                  <a:ext cx="296" cy="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4925">
                      <a:solidFill>
                        <a:srgbClr val="000000"/>
                      </a:solidFill>
                      <a:miter lim="800000"/>
                      <a:headEnd/>
                      <a:tailEnd/>
                    </a14:hiddenLine>
                  </a:ext>
                </a:extLst>
              </p:spPr>
              <p:txBody>
                <a:bodyPr lIns="92075" tIns="46038" rIns="92075" bIns="46038" anchor="ctr">
                  <a:spAutoFit/>
                </a:bodyPr>
                <a:lstStyle>
                  <a:lvl1pPr eaLnBrk="0" hangingPunct="0">
                    <a:defRPr sz="2400" b="1">
                      <a:solidFill>
                        <a:schemeClr val="tx1"/>
                      </a:solidFill>
                      <a:latin typeface="Times New Roman" charset="0"/>
                      <a:ea typeface="ＭＳ Ｐゴシック" charset="0"/>
                      <a:cs typeface="ＭＳ Ｐゴシック" charset="0"/>
                    </a:defRPr>
                  </a:lvl1pPr>
                  <a:lvl2pPr marL="37931725" indent="-37474525" eaLnBrk="0" hangingPunct="0">
                    <a:defRPr sz="2400" b="1">
                      <a:solidFill>
                        <a:schemeClr val="tx1"/>
                      </a:solidFill>
                      <a:latin typeface="Times New Roman" charset="0"/>
                      <a:ea typeface="ＭＳ Ｐゴシック" charset="0"/>
                    </a:defRPr>
                  </a:lvl2pPr>
                  <a:lvl3pPr eaLnBrk="0" hangingPunct="0">
                    <a:defRPr sz="2400" b="1">
                      <a:solidFill>
                        <a:schemeClr val="tx1"/>
                      </a:solidFill>
                      <a:latin typeface="Times New Roman" charset="0"/>
                      <a:ea typeface="ＭＳ Ｐゴシック" charset="0"/>
                    </a:defRPr>
                  </a:lvl3pPr>
                  <a:lvl4pPr eaLnBrk="0" hangingPunct="0">
                    <a:defRPr sz="2400" b="1">
                      <a:solidFill>
                        <a:schemeClr val="tx1"/>
                      </a:solidFill>
                      <a:latin typeface="Times New Roman" charset="0"/>
                      <a:ea typeface="ＭＳ Ｐゴシック" charset="0"/>
                    </a:defRPr>
                  </a:lvl4pPr>
                  <a:lvl5pPr eaLnBrk="0" hangingPunct="0">
                    <a:defRPr sz="2400" b="1">
                      <a:solidFill>
                        <a:schemeClr val="tx1"/>
                      </a:solidFill>
                      <a:latin typeface="Times New Roman" charset="0"/>
                      <a:ea typeface="ＭＳ Ｐゴシック" charset="0"/>
                    </a:defRPr>
                  </a:lvl5pPr>
                  <a:lvl6pPr marL="457200" eaLnBrk="0" fontAlgn="base" hangingPunct="0">
                    <a:spcBef>
                      <a:spcPct val="0"/>
                    </a:spcBef>
                    <a:spcAft>
                      <a:spcPct val="0"/>
                    </a:spcAft>
                    <a:defRPr sz="2400" b="1">
                      <a:solidFill>
                        <a:schemeClr val="tx1"/>
                      </a:solidFill>
                      <a:latin typeface="Times New Roman" charset="0"/>
                      <a:ea typeface="ＭＳ Ｐゴシック" charset="0"/>
                    </a:defRPr>
                  </a:lvl6pPr>
                  <a:lvl7pPr marL="914400" eaLnBrk="0" fontAlgn="base" hangingPunct="0">
                    <a:spcBef>
                      <a:spcPct val="0"/>
                    </a:spcBef>
                    <a:spcAft>
                      <a:spcPct val="0"/>
                    </a:spcAft>
                    <a:defRPr sz="2400" b="1">
                      <a:solidFill>
                        <a:schemeClr val="tx1"/>
                      </a:solidFill>
                      <a:latin typeface="Times New Roman" charset="0"/>
                      <a:ea typeface="ＭＳ Ｐゴシック" charset="0"/>
                    </a:defRPr>
                  </a:lvl7pPr>
                  <a:lvl8pPr marL="1371600" eaLnBrk="0" fontAlgn="base" hangingPunct="0">
                    <a:spcBef>
                      <a:spcPct val="0"/>
                    </a:spcBef>
                    <a:spcAft>
                      <a:spcPct val="0"/>
                    </a:spcAft>
                    <a:defRPr sz="2400" b="1">
                      <a:solidFill>
                        <a:schemeClr val="tx1"/>
                      </a:solidFill>
                      <a:latin typeface="Times New Roman" charset="0"/>
                      <a:ea typeface="ＭＳ Ｐゴシック" charset="0"/>
                    </a:defRPr>
                  </a:lvl8pPr>
                  <a:lvl9pPr marL="1828800" eaLnBrk="0" fontAlgn="base" hangingPunct="0">
                    <a:spcBef>
                      <a:spcPct val="0"/>
                    </a:spcBef>
                    <a:spcAft>
                      <a:spcPct val="0"/>
                    </a:spcAft>
                    <a:defRPr sz="2400" b="1">
                      <a:solidFill>
                        <a:schemeClr val="tx1"/>
                      </a:solidFill>
                      <a:latin typeface="Times New Roman" charset="0"/>
                      <a:ea typeface="ＭＳ Ｐゴシック" charset="0"/>
                    </a:defRPr>
                  </a:lvl9pPr>
                </a:lstStyle>
                <a:p>
                  <a:pPr algn="ctr"/>
                  <a:r>
                    <a:rPr lang="en-US" sz="900"/>
                    <a:t>1 mm</a:t>
                  </a:r>
                </a:p>
              </p:txBody>
            </p:sp>
            <p:sp>
              <p:nvSpPr>
                <p:cNvPr id="33827" name="Text Box 10"/>
                <p:cNvSpPr txBox="1">
                  <a:spLocks noChangeArrowheads="1"/>
                </p:cNvSpPr>
                <p:nvPr/>
              </p:nvSpPr>
              <p:spPr bwMode="auto">
                <a:xfrm>
                  <a:off x="1865" y="2587"/>
                  <a:ext cx="357" cy="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4925">
                      <a:solidFill>
                        <a:srgbClr val="000000"/>
                      </a:solidFill>
                      <a:miter lim="800000"/>
                      <a:headEnd/>
                      <a:tailEnd/>
                    </a14:hiddenLine>
                  </a:ext>
                </a:extLst>
              </p:spPr>
              <p:txBody>
                <a:bodyPr lIns="92075" tIns="46038" rIns="92075" bIns="46038" anchor="ctr">
                  <a:spAutoFit/>
                </a:bodyPr>
                <a:lstStyle>
                  <a:lvl1pPr eaLnBrk="0" hangingPunct="0">
                    <a:defRPr sz="2400" b="1">
                      <a:solidFill>
                        <a:schemeClr val="tx1"/>
                      </a:solidFill>
                      <a:latin typeface="Times New Roman" charset="0"/>
                      <a:ea typeface="ＭＳ Ｐゴシック" charset="0"/>
                      <a:cs typeface="ＭＳ Ｐゴシック" charset="0"/>
                    </a:defRPr>
                  </a:lvl1pPr>
                  <a:lvl2pPr marL="37931725" indent="-37474525" eaLnBrk="0" hangingPunct="0">
                    <a:defRPr sz="2400" b="1">
                      <a:solidFill>
                        <a:schemeClr val="tx1"/>
                      </a:solidFill>
                      <a:latin typeface="Times New Roman" charset="0"/>
                      <a:ea typeface="ＭＳ Ｐゴシック" charset="0"/>
                    </a:defRPr>
                  </a:lvl2pPr>
                  <a:lvl3pPr eaLnBrk="0" hangingPunct="0">
                    <a:defRPr sz="2400" b="1">
                      <a:solidFill>
                        <a:schemeClr val="tx1"/>
                      </a:solidFill>
                      <a:latin typeface="Times New Roman" charset="0"/>
                      <a:ea typeface="ＭＳ Ｐゴシック" charset="0"/>
                    </a:defRPr>
                  </a:lvl3pPr>
                  <a:lvl4pPr eaLnBrk="0" hangingPunct="0">
                    <a:defRPr sz="2400" b="1">
                      <a:solidFill>
                        <a:schemeClr val="tx1"/>
                      </a:solidFill>
                      <a:latin typeface="Times New Roman" charset="0"/>
                      <a:ea typeface="ＭＳ Ｐゴシック" charset="0"/>
                    </a:defRPr>
                  </a:lvl4pPr>
                  <a:lvl5pPr eaLnBrk="0" hangingPunct="0">
                    <a:defRPr sz="2400" b="1">
                      <a:solidFill>
                        <a:schemeClr val="tx1"/>
                      </a:solidFill>
                      <a:latin typeface="Times New Roman" charset="0"/>
                      <a:ea typeface="ＭＳ Ｐゴシック" charset="0"/>
                    </a:defRPr>
                  </a:lvl5pPr>
                  <a:lvl6pPr marL="457200" eaLnBrk="0" fontAlgn="base" hangingPunct="0">
                    <a:spcBef>
                      <a:spcPct val="0"/>
                    </a:spcBef>
                    <a:spcAft>
                      <a:spcPct val="0"/>
                    </a:spcAft>
                    <a:defRPr sz="2400" b="1">
                      <a:solidFill>
                        <a:schemeClr val="tx1"/>
                      </a:solidFill>
                      <a:latin typeface="Times New Roman" charset="0"/>
                      <a:ea typeface="ＭＳ Ｐゴシック" charset="0"/>
                    </a:defRPr>
                  </a:lvl6pPr>
                  <a:lvl7pPr marL="914400" eaLnBrk="0" fontAlgn="base" hangingPunct="0">
                    <a:spcBef>
                      <a:spcPct val="0"/>
                    </a:spcBef>
                    <a:spcAft>
                      <a:spcPct val="0"/>
                    </a:spcAft>
                    <a:defRPr sz="2400" b="1">
                      <a:solidFill>
                        <a:schemeClr val="tx1"/>
                      </a:solidFill>
                      <a:latin typeface="Times New Roman" charset="0"/>
                      <a:ea typeface="ＭＳ Ｐゴシック" charset="0"/>
                    </a:defRPr>
                  </a:lvl7pPr>
                  <a:lvl8pPr marL="1371600" eaLnBrk="0" fontAlgn="base" hangingPunct="0">
                    <a:spcBef>
                      <a:spcPct val="0"/>
                    </a:spcBef>
                    <a:spcAft>
                      <a:spcPct val="0"/>
                    </a:spcAft>
                    <a:defRPr sz="2400" b="1">
                      <a:solidFill>
                        <a:schemeClr val="tx1"/>
                      </a:solidFill>
                      <a:latin typeface="Times New Roman" charset="0"/>
                      <a:ea typeface="ＭＳ Ｐゴシック" charset="0"/>
                    </a:defRPr>
                  </a:lvl8pPr>
                  <a:lvl9pPr marL="1828800" eaLnBrk="0" fontAlgn="base" hangingPunct="0">
                    <a:spcBef>
                      <a:spcPct val="0"/>
                    </a:spcBef>
                    <a:spcAft>
                      <a:spcPct val="0"/>
                    </a:spcAft>
                    <a:defRPr sz="2400" b="1">
                      <a:solidFill>
                        <a:schemeClr val="tx1"/>
                      </a:solidFill>
                      <a:latin typeface="Times New Roman" charset="0"/>
                      <a:ea typeface="ＭＳ Ｐゴシック" charset="0"/>
                    </a:defRPr>
                  </a:lvl9pPr>
                </a:lstStyle>
                <a:p>
                  <a:pPr algn="ctr"/>
                  <a:r>
                    <a:rPr lang="en-US" sz="900"/>
                    <a:t>100 µm</a:t>
                  </a:r>
                </a:p>
              </p:txBody>
            </p:sp>
            <p:sp>
              <p:nvSpPr>
                <p:cNvPr id="33828" name="Text Box 11"/>
                <p:cNvSpPr txBox="1">
                  <a:spLocks noChangeArrowheads="1"/>
                </p:cNvSpPr>
                <p:nvPr/>
              </p:nvSpPr>
              <p:spPr bwMode="auto">
                <a:xfrm>
                  <a:off x="1885" y="2806"/>
                  <a:ext cx="337" cy="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4925">
                      <a:solidFill>
                        <a:srgbClr val="000000"/>
                      </a:solidFill>
                      <a:miter lim="800000"/>
                      <a:headEnd/>
                      <a:tailEnd/>
                    </a14:hiddenLine>
                  </a:ext>
                </a:extLst>
              </p:spPr>
              <p:txBody>
                <a:bodyPr lIns="92075" tIns="46038" rIns="92075" bIns="46038" anchor="ctr">
                  <a:spAutoFit/>
                </a:bodyPr>
                <a:lstStyle>
                  <a:lvl1pPr eaLnBrk="0" hangingPunct="0">
                    <a:defRPr sz="2400" b="1">
                      <a:solidFill>
                        <a:schemeClr val="tx1"/>
                      </a:solidFill>
                      <a:latin typeface="Times New Roman" charset="0"/>
                      <a:ea typeface="ＭＳ Ｐゴシック" charset="0"/>
                      <a:cs typeface="ＭＳ Ｐゴシック" charset="0"/>
                    </a:defRPr>
                  </a:lvl1pPr>
                  <a:lvl2pPr marL="37931725" indent="-37474525" eaLnBrk="0" hangingPunct="0">
                    <a:defRPr sz="2400" b="1">
                      <a:solidFill>
                        <a:schemeClr val="tx1"/>
                      </a:solidFill>
                      <a:latin typeface="Times New Roman" charset="0"/>
                      <a:ea typeface="ＭＳ Ｐゴシック" charset="0"/>
                    </a:defRPr>
                  </a:lvl2pPr>
                  <a:lvl3pPr eaLnBrk="0" hangingPunct="0">
                    <a:defRPr sz="2400" b="1">
                      <a:solidFill>
                        <a:schemeClr val="tx1"/>
                      </a:solidFill>
                      <a:latin typeface="Times New Roman" charset="0"/>
                      <a:ea typeface="ＭＳ Ｐゴシック" charset="0"/>
                    </a:defRPr>
                  </a:lvl3pPr>
                  <a:lvl4pPr eaLnBrk="0" hangingPunct="0">
                    <a:defRPr sz="2400" b="1">
                      <a:solidFill>
                        <a:schemeClr val="tx1"/>
                      </a:solidFill>
                      <a:latin typeface="Times New Roman" charset="0"/>
                      <a:ea typeface="ＭＳ Ｐゴシック" charset="0"/>
                    </a:defRPr>
                  </a:lvl4pPr>
                  <a:lvl5pPr eaLnBrk="0" hangingPunct="0">
                    <a:defRPr sz="2400" b="1">
                      <a:solidFill>
                        <a:schemeClr val="tx1"/>
                      </a:solidFill>
                      <a:latin typeface="Times New Roman" charset="0"/>
                      <a:ea typeface="ＭＳ Ｐゴシック" charset="0"/>
                    </a:defRPr>
                  </a:lvl5pPr>
                  <a:lvl6pPr marL="457200" eaLnBrk="0" fontAlgn="base" hangingPunct="0">
                    <a:spcBef>
                      <a:spcPct val="0"/>
                    </a:spcBef>
                    <a:spcAft>
                      <a:spcPct val="0"/>
                    </a:spcAft>
                    <a:defRPr sz="2400" b="1">
                      <a:solidFill>
                        <a:schemeClr val="tx1"/>
                      </a:solidFill>
                      <a:latin typeface="Times New Roman" charset="0"/>
                      <a:ea typeface="ＭＳ Ｐゴシック" charset="0"/>
                    </a:defRPr>
                  </a:lvl6pPr>
                  <a:lvl7pPr marL="914400" eaLnBrk="0" fontAlgn="base" hangingPunct="0">
                    <a:spcBef>
                      <a:spcPct val="0"/>
                    </a:spcBef>
                    <a:spcAft>
                      <a:spcPct val="0"/>
                    </a:spcAft>
                    <a:defRPr sz="2400" b="1">
                      <a:solidFill>
                        <a:schemeClr val="tx1"/>
                      </a:solidFill>
                      <a:latin typeface="Times New Roman" charset="0"/>
                      <a:ea typeface="ＭＳ Ｐゴシック" charset="0"/>
                    </a:defRPr>
                  </a:lvl7pPr>
                  <a:lvl8pPr marL="1371600" eaLnBrk="0" fontAlgn="base" hangingPunct="0">
                    <a:spcBef>
                      <a:spcPct val="0"/>
                    </a:spcBef>
                    <a:spcAft>
                      <a:spcPct val="0"/>
                    </a:spcAft>
                    <a:defRPr sz="2400" b="1">
                      <a:solidFill>
                        <a:schemeClr val="tx1"/>
                      </a:solidFill>
                      <a:latin typeface="Times New Roman" charset="0"/>
                      <a:ea typeface="ＭＳ Ｐゴシック" charset="0"/>
                    </a:defRPr>
                  </a:lvl8pPr>
                  <a:lvl9pPr marL="1828800" eaLnBrk="0" fontAlgn="base" hangingPunct="0">
                    <a:spcBef>
                      <a:spcPct val="0"/>
                    </a:spcBef>
                    <a:spcAft>
                      <a:spcPct val="0"/>
                    </a:spcAft>
                    <a:defRPr sz="2400" b="1">
                      <a:solidFill>
                        <a:schemeClr val="tx1"/>
                      </a:solidFill>
                      <a:latin typeface="Times New Roman" charset="0"/>
                      <a:ea typeface="ＭＳ Ｐゴシック" charset="0"/>
                    </a:defRPr>
                  </a:lvl9pPr>
                </a:lstStyle>
                <a:p>
                  <a:pPr algn="ctr"/>
                  <a:r>
                    <a:rPr lang="en-US" sz="900"/>
                    <a:t>10 µ m</a:t>
                  </a:r>
                </a:p>
              </p:txBody>
            </p:sp>
            <p:sp>
              <p:nvSpPr>
                <p:cNvPr id="33829" name="Text Box 12"/>
                <p:cNvSpPr txBox="1">
                  <a:spLocks noChangeArrowheads="1"/>
                </p:cNvSpPr>
                <p:nvPr/>
              </p:nvSpPr>
              <p:spPr bwMode="auto">
                <a:xfrm>
                  <a:off x="1920" y="3039"/>
                  <a:ext cx="297" cy="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4925">
                      <a:solidFill>
                        <a:srgbClr val="000000"/>
                      </a:solidFill>
                      <a:miter lim="800000"/>
                      <a:headEnd/>
                      <a:tailEnd/>
                    </a14:hiddenLine>
                  </a:ext>
                </a:extLst>
              </p:spPr>
              <p:txBody>
                <a:bodyPr lIns="92075" tIns="46038" rIns="92075" bIns="46038" anchor="ctr">
                  <a:spAutoFit/>
                </a:bodyPr>
                <a:lstStyle>
                  <a:lvl1pPr eaLnBrk="0" hangingPunct="0">
                    <a:defRPr sz="2400" b="1">
                      <a:solidFill>
                        <a:schemeClr val="tx1"/>
                      </a:solidFill>
                      <a:latin typeface="Times New Roman" charset="0"/>
                      <a:ea typeface="ＭＳ Ｐゴシック" charset="0"/>
                      <a:cs typeface="ＭＳ Ｐゴシック" charset="0"/>
                    </a:defRPr>
                  </a:lvl1pPr>
                  <a:lvl2pPr marL="37931725" indent="-37474525" eaLnBrk="0" hangingPunct="0">
                    <a:defRPr sz="2400" b="1">
                      <a:solidFill>
                        <a:schemeClr val="tx1"/>
                      </a:solidFill>
                      <a:latin typeface="Times New Roman" charset="0"/>
                      <a:ea typeface="ＭＳ Ｐゴシック" charset="0"/>
                    </a:defRPr>
                  </a:lvl2pPr>
                  <a:lvl3pPr eaLnBrk="0" hangingPunct="0">
                    <a:defRPr sz="2400" b="1">
                      <a:solidFill>
                        <a:schemeClr val="tx1"/>
                      </a:solidFill>
                      <a:latin typeface="Times New Roman" charset="0"/>
                      <a:ea typeface="ＭＳ Ｐゴシック" charset="0"/>
                    </a:defRPr>
                  </a:lvl3pPr>
                  <a:lvl4pPr eaLnBrk="0" hangingPunct="0">
                    <a:defRPr sz="2400" b="1">
                      <a:solidFill>
                        <a:schemeClr val="tx1"/>
                      </a:solidFill>
                      <a:latin typeface="Times New Roman" charset="0"/>
                      <a:ea typeface="ＭＳ Ｐゴシック" charset="0"/>
                    </a:defRPr>
                  </a:lvl4pPr>
                  <a:lvl5pPr eaLnBrk="0" hangingPunct="0">
                    <a:defRPr sz="2400" b="1">
                      <a:solidFill>
                        <a:schemeClr val="tx1"/>
                      </a:solidFill>
                      <a:latin typeface="Times New Roman" charset="0"/>
                      <a:ea typeface="ＭＳ Ｐゴシック" charset="0"/>
                    </a:defRPr>
                  </a:lvl5pPr>
                  <a:lvl6pPr marL="457200" eaLnBrk="0" fontAlgn="base" hangingPunct="0">
                    <a:spcBef>
                      <a:spcPct val="0"/>
                    </a:spcBef>
                    <a:spcAft>
                      <a:spcPct val="0"/>
                    </a:spcAft>
                    <a:defRPr sz="2400" b="1">
                      <a:solidFill>
                        <a:schemeClr val="tx1"/>
                      </a:solidFill>
                      <a:latin typeface="Times New Roman" charset="0"/>
                      <a:ea typeface="ＭＳ Ｐゴシック" charset="0"/>
                    </a:defRPr>
                  </a:lvl6pPr>
                  <a:lvl7pPr marL="914400" eaLnBrk="0" fontAlgn="base" hangingPunct="0">
                    <a:spcBef>
                      <a:spcPct val="0"/>
                    </a:spcBef>
                    <a:spcAft>
                      <a:spcPct val="0"/>
                    </a:spcAft>
                    <a:defRPr sz="2400" b="1">
                      <a:solidFill>
                        <a:schemeClr val="tx1"/>
                      </a:solidFill>
                      <a:latin typeface="Times New Roman" charset="0"/>
                      <a:ea typeface="ＭＳ Ｐゴシック" charset="0"/>
                    </a:defRPr>
                  </a:lvl7pPr>
                  <a:lvl8pPr marL="1371600" eaLnBrk="0" fontAlgn="base" hangingPunct="0">
                    <a:spcBef>
                      <a:spcPct val="0"/>
                    </a:spcBef>
                    <a:spcAft>
                      <a:spcPct val="0"/>
                    </a:spcAft>
                    <a:defRPr sz="2400" b="1">
                      <a:solidFill>
                        <a:schemeClr val="tx1"/>
                      </a:solidFill>
                      <a:latin typeface="Times New Roman" charset="0"/>
                      <a:ea typeface="ＭＳ Ｐゴシック" charset="0"/>
                    </a:defRPr>
                  </a:lvl8pPr>
                  <a:lvl9pPr marL="1828800" eaLnBrk="0" fontAlgn="base" hangingPunct="0">
                    <a:spcBef>
                      <a:spcPct val="0"/>
                    </a:spcBef>
                    <a:spcAft>
                      <a:spcPct val="0"/>
                    </a:spcAft>
                    <a:defRPr sz="2400" b="1">
                      <a:solidFill>
                        <a:schemeClr val="tx1"/>
                      </a:solidFill>
                      <a:latin typeface="Times New Roman" charset="0"/>
                      <a:ea typeface="ＭＳ Ｐゴシック" charset="0"/>
                    </a:defRPr>
                  </a:lvl9pPr>
                </a:lstStyle>
                <a:p>
                  <a:pPr algn="ctr"/>
                  <a:r>
                    <a:rPr lang="en-US" sz="900"/>
                    <a:t>1 µ m</a:t>
                  </a:r>
                </a:p>
              </p:txBody>
            </p:sp>
            <p:sp>
              <p:nvSpPr>
                <p:cNvPr id="33830" name="Text Box 13"/>
                <p:cNvSpPr txBox="1">
                  <a:spLocks noChangeArrowheads="1"/>
                </p:cNvSpPr>
                <p:nvPr/>
              </p:nvSpPr>
              <p:spPr bwMode="auto">
                <a:xfrm>
                  <a:off x="1859" y="3259"/>
                  <a:ext cx="356" cy="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4925">
                      <a:solidFill>
                        <a:srgbClr val="000000"/>
                      </a:solidFill>
                      <a:miter lim="800000"/>
                      <a:headEnd/>
                      <a:tailEnd/>
                    </a14:hiddenLine>
                  </a:ext>
                </a:extLst>
              </p:spPr>
              <p:txBody>
                <a:bodyPr lIns="92075" tIns="46038" rIns="92075" bIns="46038" anchor="ctr">
                  <a:spAutoFit/>
                </a:bodyPr>
                <a:lstStyle>
                  <a:lvl1pPr eaLnBrk="0" hangingPunct="0">
                    <a:defRPr sz="2400" b="1">
                      <a:solidFill>
                        <a:schemeClr val="tx1"/>
                      </a:solidFill>
                      <a:latin typeface="Times New Roman" charset="0"/>
                      <a:ea typeface="ＭＳ Ｐゴシック" charset="0"/>
                      <a:cs typeface="ＭＳ Ｐゴシック" charset="0"/>
                    </a:defRPr>
                  </a:lvl1pPr>
                  <a:lvl2pPr marL="37931725" indent="-37474525" eaLnBrk="0" hangingPunct="0">
                    <a:defRPr sz="2400" b="1">
                      <a:solidFill>
                        <a:schemeClr val="tx1"/>
                      </a:solidFill>
                      <a:latin typeface="Times New Roman" charset="0"/>
                      <a:ea typeface="ＭＳ Ｐゴシック" charset="0"/>
                    </a:defRPr>
                  </a:lvl2pPr>
                  <a:lvl3pPr eaLnBrk="0" hangingPunct="0">
                    <a:defRPr sz="2400" b="1">
                      <a:solidFill>
                        <a:schemeClr val="tx1"/>
                      </a:solidFill>
                      <a:latin typeface="Times New Roman" charset="0"/>
                      <a:ea typeface="ＭＳ Ｐゴシック" charset="0"/>
                    </a:defRPr>
                  </a:lvl3pPr>
                  <a:lvl4pPr eaLnBrk="0" hangingPunct="0">
                    <a:defRPr sz="2400" b="1">
                      <a:solidFill>
                        <a:schemeClr val="tx1"/>
                      </a:solidFill>
                      <a:latin typeface="Times New Roman" charset="0"/>
                      <a:ea typeface="ＭＳ Ｐゴシック" charset="0"/>
                    </a:defRPr>
                  </a:lvl4pPr>
                  <a:lvl5pPr eaLnBrk="0" hangingPunct="0">
                    <a:defRPr sz="2400" b="1">
                      <a:solidFill>
                        <a:schemeClr val="tx1"/>
                      </a:solidFill>
                      <a:latin typeface="Times New Roman" charset="0"/>
                      <a:ea typeface="ＭＳ Ｐゴシック" charset="0"/>
                    </a:defRPr>
                  </a:lvl5pPr>
                  <a:lvl6pPr marL="457200" eaLnBrk="0" fontAlgn="base" hangingPunct="0">
                    <a:spcBef>
                      <a:spcPct val="0"/>
                    </a:spcBef>
                    <a:spcAft>
                      <a:spcPct val="0"/>
                    </a:spcAft>
                    <a:defRPr sz="2400" b="1">
                      <a:solidFill>
                        <a:schemeClr val="tx1"/>
                      </a:solidFill>
                      <a:latin typeface="Times New Roman" charset="0"/>
                      <a:ea typeface="ＭＳ Ｐゴシック" charset="0"/>
                    </a:defRPr>
                  </a:lvl6pPr>
                  <a:lvl7pPr marL="914400" eaLnBrk="0" fontAlgn="base" hangingPunct="0">
                    <a:spcBef>
                      <a:spcPct val="0"/>
                    </a:spcBef>
                    <a:spcAft>
                      <a:spcPct val="0"/>
                    </a:spcAft>
                    <a:defRPr sz="2400" b="1">
                      <a:solidFill>
                        <a:schemeClr val="tx1"/>
                      </a:solidFill>
                      <a:latin typeface="Times New Roman" charset="0"/>
                      <a:ea typeface="ＭＳ Ｐゴシック" charset="0"/>
                    </a:defRPr>
                  </a:lvl7pPr>
                  <a:lvl8pPr marL="1371600" eaLnBrk="0" fontAlgn="base" hangingPunct="0">
                    <a:spcBef>
                      <a:spcPct val="0"/>
                    </a:spcBef>
                    <a:spcAft>
                      <a:spcPct val="0"/>
                    </a:spcAft>
                    <a:defRPr sz="2400" b="1">
                      <a:solidFill>
                        <a:schemeClr val="tx1"/>
                      </a:solidFill>
                      <a:latin typeface="Times New Roman" charset="0"/>
                      <a:ea typeface="ＭＳ Ｐゴシック" charset="0"/>
                    </a:defRPr>
                  </a:lvl8pPr>
                  <a:lvl9pPr marL="1828800" eaLnBrk="0" fontAlgn="base" hangingPunct="0">
                    <a:spcBef>
                      <a:spcPct val="0"/>
                    </a:spcBef>
                    <a:spcAft>
                      <a:spcPct val="0"/>
                    </a:spcAft>
                    <a:defRPr sz="2400" b="1">
                      <a:solidFill>
                        <a:schemeClr val="tx1"/>
                      </a:solidFill>
                      <a:latin typeface="Times New Roman" charset="0"/>
                      <a:ea typeface="ＭＳ Ｐゴシック" charset="0"/>
                    </a:defRPr>
                  </a:lvl9pPr>
                </a:lstStyle>
                <a:p>
                  <a:pPr algn="ctr"/>
                  <a:r>
                    <a:rPr lang="en-US" sz="900"/>
                    <a:t>100 nm</a:t>
                  </a:r>
                </a:p>
              </p:txBody>
            </p:sp>
            <p:sp>
              <p:nvSpPr>
                <p:cNvPr id="33831" name="Text Box 14"/>
                <p:cNvSpPr txBox="1">
                  <a:spLocks noChangeArrowheads="1"/>
                </p:cNvSpPr>
                <p:nvPr/>
              </p:nvSpPr>
              <p:spPr bwMode="auto">
                <a:xfrm>
                  <a:off x="1899" y="3444"/>
                  <a:ext cx="316" cy="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4925">
                      <a:solidFill>
                        <a:srgbClr val="000000"/>
                      </a:solidFill>
                      <a:miter lim="800000"/>
                      <a:headEnd/>
                      <a:tailEnd/>
                    </a14:hiddenLine>
                  </a:ext>
                </a:extLst>
              </p:spPr>
              <p:txBody>
                <a:bodyPr lIns="92075" tIns="46038" rIns="92075" bIns="46038" anchor="ctr">
                  <a:spAutoFit/>
                </a:bodyPr>
                <a:lstStyle>
                  <a:lvl1pPr eaLnBrk="0" hangingPunct="0">
                    <a:defRPr sz="2400" b="1">
                      <a:solidFill>
                        <a:schemeClr val="tx1"/>
                      </a:solidFill>
                      <a:latin typeface="Times New Roman" charset="0"/>
                      <a:ea typeface="ＭＳ Ｐゴシック" charset="0"/>
                      <a:cs typeface="ＭＳ Ｐゴシック" charset="0"/>
                    </a:defRPr>
                  </a:lvl1pPr>
                  <a:lvl2pPr marL="37931725" indent="-37474525" eaLnBrk="0" hangingPunct="0">
                    <a:defRPr sz="2400" b="1">
                      <a:solidFill>
                        <a:schemeClr val="tx1"/>
                      </a:solidFill>
                      <a:latin typeface="Times New Roman" charset="0"/>
                      <a:ea typeface="ＭＳ Ｐゴシック" charset="0"/>
                    </a:defRPr>
                  </a:lvl2pPr>
                  <a:lvl3pPr eaLnBrk="0" hangingPunct="0">
                    <a:defRPr sz="2400" b="1">
                      <a:solidFill>
                        <a:schemeClr val="tx1"/>
                      </a:solidFill>
                      <a:latin typeface="Times New Roman" charset="0"/>
                      <a:ea typeface="ＭＳ Ｐゴシック" charset="0"/>
                    </a:defRPr>
                  </a:lvl3pPr>
                  <a:lvl4pPr eaLnBrk="0" hangingPunct="0">
                    <a:defRPr sz="2400" b="1">
                      <a:solidFill>
                        <a:schemeClr val="tx1"/>
                      </a:solidFill>
                      <a:latin typeface="Times New Roman" charset="0"/>
                      <a:ea typeface="ＭＳ Ｐゴシック" charset="0"/>
                    </a:defRPr>
                  </a:lvl4pPr>
                  <a:lvl5pPr eaLnBrk="0" hangingPunct="0">
                    <a:defRPr sz="2400" b="1">
                      <a:solidFill>
                        <a:schemeClr val="tx1"/>
                      </a:solidFill>
                      <a:latin typeface="Times New Roman" charset="0"/>
                      <a:ea typeface="ＭＳ Ｐゴシック" charset="0"/>
                    </a:defRPr>
                  </a:lvl5pPr>
                  <a:lvl6pPr marL="457200" eaLnBrk="0" fontAlgn="base" hangingPunct="0">
                    <a:spcBef>
                      <a:spcPct val="0"/>
                    </a:spcBef>
                    <a:spcAft>
                      <a:spcPct val="0"/>
                    </a:spcAft>
                    <a:defRPr sz="2400" b="1">
                      <a:solidFill>
                        <a:schemeClr val="tx1"/>
                      </a:solidFill>
                      <a:latin typeface="Times New Roman" charset="0"/>
                      <a:ea typeface="ＭＳ Ｐゴシック" charset="0"/>
                    </a:defRPr>
                  </a:lvl6pPr>
                  <a:lvl7pPr marL="914400" eaLnBrk="0" fontAlgn="base" hangingPunct="0">
                    <a:spcBef>
                      <a:spcPct val="0"/>
                    </a:spcBef>
                    <a:spcAft>
                      <a:spcPct val="0"/>
                    </a:spcAft>
                    <a:defRPr sz="2400" b="1">
                      <a:solidFill>
                        <a:schemeClr val="tx1"/>
                      </a:solidFill>
                      <a:latin typeface="Times New Roman" charset="0"/>
                      <a:ea typeface="ＭＳ Ｐゴシック" charset="0"/>
                    </a:defRPr>
                  </a:lvl7pPr>
                  <a:lvl8pPr marL="1371600" eaLnBrk="0" fontAlgn="base" hangingPunct="0">
                    <a:spcBef>
                      <a:spcPct val="0"/>
                    </a:spcBef>
                    <a:spcAft>
                      <a:spcPct val="0"/>
                    </a:spcAft>
                    <a:defRPr sz="2400" b="1">
                      <a:solidFill>
                        <a:schemeClr val="tx1"/>
                      </a:solidFill>
                      <a:latin typeface="Times New Roman" charset="0"/>
                      <a:ea typeface="ＭＳ Ｐゴシック" charset="0"/>
                    </a:defRPr>
                  </a:lvl8pPr>
                  <a:lvl9pPr marL="1828800" eaLnBrk="0" fontAlgn="base" hangingPunct="0">
                    <a:spcBef>
                      <a:spcPct val="0"/>
                    </a:spcBef>
                    <a:spcAft>
                      <a:spcPct val="0"/>
                    </a:spcAft>
                    <a:defRPr sz="2400" b="1">
                      <a:solidFill>
                        <a:schemeClr val="tx1"/>
                      </a:solidFill>
                      <a:latin typeface="Times New Roman" charset="0"/>
                      <a:ea typeface="ＭＳ Ｐゴシック" charset="0"/>
                    </a:defRPr>
                  </a:lvl9pPr>
                </a:lstStyle>
                <a:p>
                  <a:pPr algn="ctr"/>
                  <a:r>
                    <a:rPr lang="en-US" sz="900"/>
                    <a:t>10 nm</a:t>
                  </a:r>
                </a:p>
              </p:txBody>
            </p:sp>
            <p:sp>
              <p:nvSpPr>
                <p:cNvPr id="33832" name="Text Box 15"/>
                <p:cNvSpPr txBox="1">
                  <a:spLocks noChangeArrowheads="1"/>
                </p:cNvSpPr>
                <p:nvPr/>
              </p:nvSpPr>
              <p:spPr bwMode="auto">
                <a:xfrm>
                  <a:off x="1939" y="3725"/>
                  <a:ext cx="276" cy="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4925">
                      <a:solidFill>
                        <a:srgbClr val="000000"/>
                      </a:solidFill>
                      <a:miter lim="800000"/>
                      <a:headEnd/>
                      <a:tailEnd/>
                    </a14:hiddenLine>
                  </a:ext>
                </a:extLst>
              </p:spPr>
              <p:txBody>
                <a:bodyPr lIns="92075" tIns="46038" rIns="92075" bIns="46038" anchor="ctr">
                  <a:spAutoFit/>
                </a:bodyPr>
                <a:lstStyle>
                  <a:lvl1pPr eaLnBrk="0" hangingPunct="0">
                    <a:defRPr sz="2400" b="1">
                      <a:solidFill>
                        <a:schemeClr val="tx1"/>
                      </a:solidFill>
                      <a:latin typeface="Times New Roman" charset="0"/>
                      <a:ea typeface="ＭＳ Ｐゴシック" charset="0"/>
                      <a:cs typeface="ＭＳ Ｐゴシック" charset="0"/>
                    </a:defRPr>
                  </a:lvl1pPr>
                  <a:lvl2pPr marL="37931725" indent="-37474525" eaLnBrk="0" hangingPunct="0">
                    <a:defRPr sz="2400" b="1">
                      <a:solidFill>
                        <a:schemeClr val="tx1"/>
                      </a:solidFill>
                      <a:latin typeface="Times New Roman" charset="0"/>
                      <a:ea typeface="ＭＳ Ｐゴシック" charset="0"/>
                    </a:defRPr>
                  </a:lvl2pPr>
                  <a:lvl3pPr eaLnBrk="0" hangingPunct="0">
                    <a:defRPr sz="2400" b="1">
                      <a:solidFill>
                        <a:schemeClr val="tx1"/>
                      </a:solidFill>
                      <a:latin typeface="Times New Roman" charset="0"/>
                      <a:ea typeface="ＭＳ Ｐゴシック" charset="0"/>
                    </a:defRPr>
                  </a:lvl3pPr>
                  <a:lvl4pPr eaLnBrk="0" hangingPunct="0">
                    <a:defRPr sz="2400" b="1">
                      <a:solidFill>
                        <a:schemeClr val="tx1"/>
                      </a:solidFill>
                      <a:latin typeface="Times New Roman" charset="0"/>
                      <a:ea typeface="ＭＳ Ｐゴシック" charset="0"/>
                    </a:defRPr>
                  </a:lvl4pPr>
                  <a:lvl5pPr eaLnBrk="0" hangingPunct="0">
                    <a:defRPr sz="2400" b="1">
                      <a:solidFill>
                        <a:schemeClr val="tx1"/>
                      </a:solidFill>
                      <a:latin typeface="Times New Roman" charset="0"/>
                      <a:ea typeface="ＭＳ Ｐゴシック" charset="0"/>
                    </a:defRPr>
                  </a:lvl5pPr>
                  <a:lvl6pPr marL="457200" eaLnBrk="0" fontAlgn="base" hangingPunct="0">
                    <a:spcBef>
                      <a:spcPct val="0"/>
                    </a:spcBef>
                    <a:spcAft>
                      <a:spcPct val="0"/>
                    </a:spcAft>
                    <a:defRPr sz="2400" b="1">
                      <a:solidFill>
                        <a:schemeClr val="tx1"/>
                      </a:solidFill>
                      <a:latin typeface="Times New Roman" charset="0"/>
                      <a:ea typeface="ＭＳ Ｐゴシック" charset="0"/>
                    </a:defRPr>
                  </a:lvl6pPr>
                  <a:lvl7pPr marL="914400" eaLnBrk="0" fontAlgn="base" hangingPunct="0">
                    <a:spcBef>
                      <a:spcPct val="0"/>
                    </a:spcBef>
                    <a:spcAft>
                      <a:spcPct val="0"/>
                    </a:spcAft>
                    <a:defRPr sz="2400" b="1">
                      <a:solidFill>
                        <a:schemeClr val="tx1"/>
                      </a:solidFill>
                      <a:latin typeface="Times New Roman" charset="0"/>
                      <a:ea typeface="ＭＳ Ｐゴシック" charset="0"/>
                    </a:defRPr>
                  </a:lvl7pPr>
                  <a:lvl8pPr marL="1371600" eaLnBrk="0" fontAlgn="base" hangingPunct="0">
                    <a:spcBef>
                      <a:spcPct val="0"/>
                    </a:spcBef>
                    <a:spcAft>
                      <a:spcPct val="0"/>
                    </a:spcAft>
                    <a:defRPr sz="2400" b="1">
                      <a:solidFill>
                        <a:schemeClr val="tx1"/>
                      </a:solidFill>
                      <a:latin typeface="Times New Roman" charset="0"/>
                      <a:ea typeface="ＭＳ Ｐゴシック" charset="0"/>
                    </a:defRPr>
                  </a:lvl8pPr>
                  <a:lvl9pPr marL="1828800" eaLnBrk="0" fontAlgn="base" hangingPunct="0">
                    <a:spcBef>
                      <a:spcPct val="0"/>
                    </a:spcBef>
                    <a:spcAft>
                      <a:spcPct val="0"/>
                    </a:spcAft>
                    <a:defRPr sz="2400" b="1">
                      <a:solidFill>
                        <a:schemeClr val="tx1"/>
                      </a:solidFill>
                      <a:latin typeface="Times New Roman" charset="0"/>
                      <a:ea typeface="ＭＳ Ｐゴシック" charset="0"/>
                    </a:defRPr>
                  </a:lvl9pPr>
                </a:lstStyle>
                <a:p>
                  <a:pPr algn="ctr"/>
                  <a:r>
                    <a:rPr lang="en-US" sz="900"/>
                    <a:t>1 nm</a:t>
                  </a:r>
                </a:p>
              </p:txBody>
            </p:sp>
            <p:sp>
              <p:nvSpPr>
                <p:cNvPr id="33833" name="Text Box 18"/>
                <p:cNvSpPr txBox="1">
                  <a:spLocks noChangeArrowheads="1"/>
                </p:cNvSpPr>
                <p:nvPr/>
              </p:nvSpPr>
              <p:spPr bwMode="auto">
                <a:xfrm>
                  <a:off x="2240" y="1740"/>
                  <a:ext cx="503" cy="1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4925">
                      <a:solidFill>
                        <a:srgbClr val="000000"/>
                      </a:solidFill>
                      <a:miter lim="800000"/>
                      <a:headEnd/>
                      <a:tailEnd/>
                    </a14:hiddenLine>
                  </a:ext>
                </a:extLst>
              </p:spPr>
              <p:txBody>
                <a:bodyPr lIns="92075" tIns="46038" rIns="92075" bIns="46038" anchor="ctr">
                  <a:spAutoFit/>
                </a:bodyPr>
                <a:lstStyle>
                  <a:lvl1pPr eaLnBrk="0" hangingPunct="0">
                    <a:defRPr sz="2400" b="1">
                      <a:solidFill>
                        <a:schemeClr val="tx1"/>
                      </a:solidFill>
                      <a:latin typeface="Times New Roman" charset="0"/>
                      <a:ea typeface="ＭＳ Ｐゴシック" charset="0"/>
                      <a:cs typeface="ＭＳ Ｐゴシック" charset="0"/>
                    </a:defRPr>
                  </a:lvl1pPr>
                  <a:lvl2pPr marL="37931725" indent="-37474525" eaLnBrk="0" hangingPunct="0">
                    <a:defRPr sz="2400" b="1">
                      <a:solidFill>
                        <a:schemeClr val="tx1"/>
                      </a:solidFill>
                      <a:latin typeface="Times New Roman" charset="0"/>
                      <a:ea typeface="ＭＳ Ｐゴシック" charset="0"/>
                    </a:defRPr>
                  </a:lvl2pPr>
                  <a:lvl3pPr eaLnBrk="0" hangingPunct="0">
                    <a:defRPr sz="2400" b="1">
                      <a:solidFill>
                        <a:schemeClr val="tx1"/>
                      </a:solidFill>
                      <a:latin typeface="Times New Roman" charset="0"/>
                      <a:ea typeface="ＭＳ Ｐゴシック" charset="0"/>
                    </a:defRPr>
                  </a:lvl3pPr>
                  <a:lvl4pPr eaLnBrk="0" hangingPunct="0">
                    <a:defRPr sz="2400" b="1">
                      <a:solidFill>
                        <a:schemeClr val="tx1"/>
                      </a:solidFill>
                      <a:latin typeface="Times New Roman" charset="0"/>
                      <a:ea typeface="ＭＳ Ｐゴシック" charset="0"/>
                    </a:defRPr>
                  </a:lvl4pPr>
                  <a:lvl5pPr eaLnBrk="0" hangingPunct="0">
                    <a:defRPr sz="2400" b="1">
                      <a:solidFill>
                        <a:schemeClr val="tx1"/>
                      </a:solidFill>
                      <a:latin typeface="Times New Roman" charset="0"/>
                      <a:ea typeface="ＭＳ Ｐゴシック" charset="0"/>
                    </a:defRPr>
                  </a:lvl5pPr>
                  <a:lvl6pPr marL="457200" eaLnBrk="0" fontAlgn="base" hangingPunct="0">
                    <a:spcBef>
                      <a:spcPct val="0"/>
                    </a:spcBef>
                    <a:spcAft>
                      <a:spcPct val="0"/>
                    </a:spcAft>
                    <a:defRPr sz="2400" b="1">
                      <a:solidFill>
                        <a:schemeClr val="tx1"/>
                      </a:solidFill>
                      <a:latin typeface="Times New Roman" charset="0"/>
                      <a:ea typeface="ＭＳ Ｐゴシック" charset="0"/>
                    </a:defRPr>
                  </a:lvl6pPr>
                  <a:lvl7pPr marL="914400" eaLnBrk="0" fontAlgn="base" hangingPunct="0">
                    <a:spcBef>
                      <a:spcPct val="0"/>
                    </a:spcBef>
                    <a:spcAft>
                      <a:spcPct val="0"/>
                    </a:spcAft>
                    <a:defRPr sz="2400" b="1">
                      <a:solidFill>
                        <a:schemeClr val="tx1"/>
                      </a:solidFill>
                      <a:latin typeface="Times New Roman" charset="0"/>
                      <a:ea typeface="ＭＳ Ｐゴシック" charset="0"/>
                    </a:defRPr>
                  </a:lvl7pPr>
                  <a:lvl8pPr marL="1371600" eaLnBrk="0" fontAlgn="base" hangingPunct="0">
                    <a:spcBef>
                      <a:spcPct val="0"/>
                    </a:spcBef>
                    <a:spcAft>
                      <a:spcPct val="0"/>
                    </a:spcAft>
                    <a:defRPr sz="2400" b="1">
                      <a:solidFill>
                        <a:schemeClr val="tx1"/>
                      </a:solidFill>
                      <a:latin typeface="Times New Roman" charset="0"/>
                      <a:ea typeface="ＭＳ Ｐゴシック" charset="0"/>
                    </a:defRPr>
                  </a:lvl8pPr>
                  <a:lvl9pPr marL="1828800" eaLnBrk="0" fontAlgn="base" hangingPunct="0">
                    <a:spcBef>
                      <a:spcPct val="0"/>
                    </a:spcBef>
                    <a:spcAft>
                      <a:spcPct val="0"/>
                    </a:spcAft>
                    <a:defRPr sz="2400" b="1">
                      <a:solidFill>
                        <a:schemeClr val="tx1"/>
                      </a:solidFill>
                      <a:latin typeface="Times New Roman" charset="0"/>
                      <a:ea typeface="ＭＳ Ｐゴシック" charset="0"/>
                    </a:defRPr>
                  </a:lvl9pPr>
                </a:lstStyle>
                <a:p>
                  <a:r>
                    <a:rPr lang="en-US" sz="700"/>
                    <a:t>Length of some</a:t>
                  </a:r>
                </a:p>
                <a:p>
                  <a:r>
                    <a:rPr lang="en-US" sz="700"/>
                    <a:t>nerve and </a:t>
                  </a:r>
                </a:p>
                <a:p>
                  <a:r>
                    <a:rPr lang="en-US" sz="700"/>
                    <a:t>muscle cells</a:t>
                  </a:r>
                </a:p>
              </p:txBody>
            </p:sp>
            <p:sp>
              <p:nvSpPr>
                <p:cNvPr id="33834" name="Text Box 19"/>
                <p:cNvSpPr txBox="1">
                  <a:spLocks noChangeArrowheads="1"/>
                </p:cNvSpPr>
                <p:nvPr/>
              </p:nvSpPr>
              <p:spPr bwMode="auto">
                <a:xfrm>
                  <a:off x="2256" y="1983"/>
                  <a:ext cx="426" cy="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4925">
                      <a:solidFill>
                        <a:srgbClr val="000000"/>
                      </a:solidFill>
                      <a:miter lim="800000"/>
                      <a:headEnd/>
                      <a:tailEnd/>
                    </a14:hiddenLine>
                  </a:ext>
                </a:extLst>
              </p:spPr>
              <p:txBody>
                <a:bodyPr lIns="92075" tIns="46038" rIns="92075" bIns="46038" anchor="ctr">
                  <a:spAutoFit/>
                </a:bodyPr>
                <a:lstStyle>
                  <a:lvl1pPr eaLnBrk="0" hangingPunct="0">
                    <a:defRPr sz="2400" b="1">
                      <a:solidFill>
                        <a:schemeClr val="tx1"/>
                      </a:solidFill>
                      <a:latin typeface="Times New Roman" charset="0"/>
                      <a:ea typeface="ＭＳ Ｐゴシック" charset="0"/>
                      <a:cs typeface="ＭＳ Ｐゴシック" charset="0"/>
                    </a:defRPr>
                  </a:lvl1pPr>
                  <a:lvl2pPr marL="37931725" indent="-37474525" eaLnBrk="0" hangingPunct="0">
                    <a:defRPr sz="2400" b="1">
                      <a:solidFill>
                        <a:schemeClr val="tx1"/>
                      </a:solidFill>
                      <a:latin typeface="Times New Roman" charset="0"/>
                      <a:ea typeface="ＭＳ Ｐゴシック" charset="0"/>
                    </a:defRPr>
                  </a:lvl2pPr>
                  <a:lvl3pPr eaLnBrk="0" hangingPunct="0">
                    <a:defRPr sz="2400" b="1">
                      <a:solidFill>
                        <a:schemeClr val="tx1"/>
                      </a:solidFill>
                      <a:latin typeface="Times New Roman" charset="0"/>
                      <a:ea typeface="ＭＳ Ｐゴシック" charset="0"/>
                    </a:defRPr>
                  </a:lvl3pPr>
                  <a:lvl4pPr eaLnBrk="0" hangingPunct="0">
                    <a:defRPr sz="2400" b="1">
                      <a:solidFill>
                        <a:schemeClr val="tx1"/>
                      </a:solidFill>
                      <a:latin typeface="Times New Roman" charset="0"/>
                      <a:ea typeface="ＭＳ Ｐゴシック" charset="0"/>
                    </a:defRPr>
                  </a:lvl4pPr>
                  <a:lvl5pPr eaLnBrk="0" hangingPunct="0">
                    <a:defRPr sz="2400" b="1">
                      <a:solidFill>
                        <a:schemeClr val="tx1"/>
                      </a:solidFill>
                      <a:latin typeface="Times New Roman" charset="0"/>
                      <a:ea typeface="ＭＳ Ｐゴシック" charset="0"/>
                    </a:defRPr>
                  </a:lvl5pPr>
                  <a:lvl6pPr marL="457200" eaLnBrk="0" fontAlgn="base" hangingPunct="0">
                    <a:spcBef>
                      <a:spcPct val="0"/>
                    </a:spcBef>
                    <a:spcAft>
                      <a:spcPct val="0"/>
                    </a:spcAft>
                    <a:defRPr sz="2400" b="1">
                      <a:solidFill>
                        <a:schemeClr val="tx1"/>
                      </a:solidFill>
                      <a:latin typeface="Times New Roman" charset="0"/>
                      <a:ea typeface="ＭＳ Ｐゴシック" charset="0"/>
                    </a:defRPr>
                  </a:lvl6pPr>
                  <a:lvl7pPr marL="914400" eaLnBrk="0" fontAlgn="base" hangingPunct="0">
                    <a:spcBef>
                      <a:spcPct val="0"/>
                    </a:spcBef>
                    <a:spcAft>
                      <a:spcPct val="0"/>
                    </a:spcAft>
                    <a:defRPr sz="2400" b="1">
                      <a:solidFill>
                        <a:schemeClr val="tx1"/>
                      </a:solidFill>
                      <a:latin typeface="Times New Roman" charset="0"/>
                      <a:ea typeface="ＭＳ Ｐゴシック" charset="0"/>
                    </a:defRPr>
                  </a:lvl7pPr>
                  <a:lvl8pPr marL="1371600" eaLnBrk="0" fontAlgn="base" hangingPunct="0">
                    <a:spcBef>
                      <a:spcPct val="0"/>
                    </a:spcBef>
                    <a:spcAft>
                      <a:spcPct val="0"/>
                    </a:spcAft>
                    <a:defRPr sz="2400" b="1">
                      <a:solidFill>
                        <a:schemeClr val="tx1"/>
                      </a:solidFill>
                      <a:latin typeface="Times New Roman" charset="0"/>
                      <a:ea typeface="ＭＳ Ｐゴシック" charset="0"/>
                    </a:defRPr>
                  </a:lvl8pPr>
                  <a:lvl9pPr marL="1828800" eaLnBrk="0" fontAlgn="base" hangingPunct="0">
                    <a:spcBef>
                      <a:spcPct val="0"/>
                    </a:spcBef>
                    <a:spcAft>
                      <a:spcPct val="0"/>
                    </a:spcAft>
                    <a:defRPr sz="2400" b="1">
                      <a:solidFill>
                        <a:schemeClr val="tx1"/>
                      </a:solidFill>
                      <a:latin typeface="Times New Roman" charset="0"/>
                      <a:ea typeface="ＭＳ Ｐゴシック" charset="0"/>
                    </a:defRPr>
                  </a:lvl9pPr>
                </a:lstStyle>
                <a:p>
                  <a:pPr algn="ctr"/>
                  <a:r>
                    <a:rPr lang="en-US" sz="700"/>
                    <a:t>Chicken egg</a:t>
                  </a:r>
                </a:p>
              </p:txBody>
            </p:sp>
            <p:sp>
              <p:nvSpPr>
                <p:cNvPr id="33835" name="Text Box 20"/>
                <p:cNvSpPr txBox="1">
                  <a:spLocks noChangeArrowheads="1"/>
                </p:cNvSpPr>
                <p:nvPr/>
              </p:nvSpPr>
              <p:spPr bwMode="auto">
                <a:xfrm>
                  <a:off x="2253" y="2299"/>
                  <a:ext cx="340" cy="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4925">
                      <a:solidFill>
                        <a:srgbClr val="000000"/>
                      </a:solidFill>
                      <a:miter lim="800000"/>
                      <a:headEnd/>
                      <a:tailEnd/>
                    </a14:hiddenLine>
                  </a:ext>
                </a:extLst>
              </p:spPr>
              <p:txBody>
                <a:bodyPr lIns="92075" tIns="46038" rIns="92075" bIns="46038" anchor="ctr">
                  <a:spAutoFit/>
                </a:bodyPr>
                <a:lstStyle>
                  <a:lvl1pPr eaLnBrk="0" hangingPunct="0">
                    <a:defRPr sz="2400" b="1">
                      <a:solidFill>
                        <a:schemeClr val="tx1"/>
                      </a:solidFill>
                      <a:latin typeface="Times New Roman" charset="0"/>
                      <a:ea typeface="ＭＳ Ｐゴシック" charset="0"/>
                      <a:cs typeface="ＭＳ Ｐゴシック" charset="0"/>
                    </a:defRPr>
                  </a:lvl1pPr>
                  <a:lvl2pPr marL="37931725" indent="-37474525" eaLnBrk="0" hangingPunct="0">
                    <a:defRPr sz="2400" b="1">
                      <a:solidFill>
                        <a:schemeClr val="tx1"/>
                      </a:solidFill>
                      <a:latin typeface="Times New Roman" charset="0"/>
                      <a:ea typeface="ＭＳ Ｐゴシック" charset="0"/>
                    </a:defRPr>
                  </a:lvl2pPr>
                  <a:lvl3pPr eaLnBrk="0" hangingPunct="0">
                    <a:defRPr sz="2400" b="1">
                      <a:solidFill>
                        <a:schemeClr val="tx1"/>
                      </a:solidFill>
                      <a:latin typeface="Times New Roman" charset="0"/>
                      <a:ea typeface="ＭＳ Ｐゴシック" charset="0"/>
                    </a:defRPr>
                  </a:lvl3pPr>
                  <a:lvl4pPr eaLnBrk="0" hangingPunct="0">
                    <a:defRPr sz="2400" b="1">
                      <a:solidFill>
                        <a:schemeClr val="tx1"/>
                      </a:solidFill>
                      <a:latin typeface="Times New Roman" charset="0"/>
                      <a:ea typeface="ＭＳ Ｐゴシック" charset="0"/>
                    </a:defRPr>
                  </a:lvl4pPr>
                  <a:lvl5pPr eaLnBrk="0" hangingPunct="0">
                    <a:defRPr sz="2400" b="1">
                      <a:solidFill>
                        <a:schemeClr val="tx1"/>
                      </a:solidFill>
                      <a:latin typeface="Times New Roman" charset="0"/>
                      <a:ea typeface="ＭＳ Ｐゴシック" charset="0"/>
                    </a:defRPr>
                  </a:lvl5pPr>
                  <a:lvl6pPr marL="457200" eaLnBrk="0" fontAlgn="base" hangingPunct="0">
                    <a:spcBef>
                      <a:spcPct val="0"/>
                    </a:spcBef>
                    <a:spcAft>
                      <a:spcPct val="0"/>
                    </a:spcAft>
                    <a:defRPr sz="2400" b="1">
                      <a:solidFill>
                        <a:schemeClr val="tx1"/>
                      </a:solidFill>
                      <a:latin typeface="Times New Roman" charset="0"/>
                      <a:ea typeface="ＭＳ Ｐゴシック" charset="0"/>
                    </a:defRPr>
                  </a:lvl6pPr>
                  <a:lvl7pPr marL="914400" eaLnBrk="0" fontAlgn="base" hangingPunct="0">
                    <a:spcBef>
                      <a:spcPct val="0"/>
                    </a:spcBef>
                    <a:spcAft>
                      <a:spcPct val="0"/>
                    </a:spcAft>
                    <a:defRPr sz="2400" b="1">
                      <a:solidFill>
                        <a:schemeClr val="tx1"/>
                      </a:solidFill>
                      <a:latin typeface="Times New Roman" charset="0"/>
                      <a:ea typeface="ＭＳ Ｐゴシック" charset="0"/>
                    </a:defRPr>
                  </a:lvl7pPr>
                  <a:lvl8pPr marL="1371600" eaLnBrk="0" fontAlgn="base" hangingPunct="0">
                    <a:spcBef>
                      <a:spcPct val="0"/>
                    </a:spcBef>
                    <a:spcAft>
                      <a:spcPct val="0"/>
                    </a:spcAft>
                    <a:defRPr sz="2400" b="1">
                      <a:solidFill>
                        <a:schemeClr val="tx1"/>
                      </a:solidFill>
                      <a:latin typeface="Times New Roman" charset="0"/>
                      <a:ea typeface="ＭＳ Ｐゴシック" charset="0"/>
                    </a:defRPr>
                  </a:lvl8pPr>
                  <a:lvl9pPr marL="1828800" eaLnBrk="0" fontAlgn="base" hangingPunct="0">
                    <a:spcBef>
                      <a:spcPct val="0"/>
                    </a:spcBef>
                    <a:spcAft>
                      <a:spcPct val="0"/>
                    </a:spcAft>
                    <a:defRPr sz="2400" b="1">
                      <a:solidFill>
                        <a:schemeClr val="tx1"/>
                      </a:solidFill>
                      <a:latin typeface="Times New Roman" charset="0"/>
                      <a:ea typeface="ＭＳ Ｐゴシック" charset="0"/>
                    </a:defRPr>
                  </a:lvl9pPr>
                </a:lstStyle>
                <a:p>
                  <a:pPr algn="ctr"/>
                  <a:r>
                    <a:rPr lang="en-US" sz="700"/>
                    <a:t>Frog egg</a:t>
                  </a:r>
                </a:p>
              </p:txBody>
            </p:sp>
            <p:sp>
              <p:nvSpPr>
                <p:cNvPr id="33836" name="Text Box 21"/>
                <p:cNvSpPr txBox="1">
                  <a:spLocks noChangeArrowheads="1"/>
                </p:cNvSpPr>
                <p:nvPr/>
              </p:nvSpPr>
              <p:spPr bwMode="auto">
                <a:xfrm>
                  <a:off x="2279" y="2699"/>
                  <a:ext cx="457" cy="1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4925">
                      <a:solidFill>
                        <a:srgbClr val="000000"/>
                      </a:solidFill>
                      <a:miter lim="800000"/>
                      <a:headEnd/>
                      <a:tailEnd/>
                    </a14:hiddenLine>
                  </a:ext>
                </a:extLst>
              </p:spPr>
              <p:txBody>
                <a:bodyPr lIns="92075" tIns="46038" rIns="92075" bIns="46038" anchor="ctr">
                  <a:spAutoFit/>
                </a:bodyPr>
                <a:lstStyle>
                  <a:lvl1pPr eaLnBrk="0" hangingPunct="0">
                    <a:defRPr sz="2400" b="1">
                      <a:solidFill>
                        <a:schemeClr val="tx1"/>
                      </a:solidFill>
                      <a:latin typeface="Times New Roman" charset="0"/>
                      <a:ea typeface="ＭＳ Ｐゴシック" charset="0"/>
                      <a:cs typeface="ＭＳ Ｐゴシック" charset="0"/>
                    </a:defRPr>
                  </a:lvl1pPr>
                  <a:lvl2pPr marL="37931725" indent="-37474525" eaLnBrk="0" hangingPunct="0">
                    <a:defRPr sz="2400" b="1">
                      <a:solidFill>
                        <a:schemeClr val="tx1"/>
                      </a:solidFill>
                      <a:latin typeface="Times New Roman" charset="0"/>
                      <a:ea typeface="ＭＳ Ｐゴシック" charset="0"/>
                    </a:defRPr>
                  </a:lvl2pPr>
                  <a:lvl3pPr eaLnBrk="0" hangingPunct="0">
                    <a:defRPr sz="2400" b="1">
                      <a:solidFill>
                        <a:schemeClr val="tx1"/>
                      </a:solidFill>
                      <a:latin typeface="Times New Roman" charset="0"/>
                      <a:ea typeface="ＭＳ Ｐゴシック" charset="0"/>
                    </a:defRPr>
                  </a:lvl3pPr>
                  <a:lvl4pPr eaLnBrk="0" hangingPunct="0">
                    <a:defRPr sz="2400" b="1">
                      <a:solidFill>
                        <a:schemeClr val="tx1"/>
                      </a:solidFill>
                      <a:latin typeface="Times New Roman" charset="0"/>
                      <a:ea typeface="ＭＳ Ｐゴシック" charset="0"/>
                    </a:defRPr>
                  </a:lvl4pPr>
                  <a:lvl5pPr eaLnBrk="0" hangingPunct="0">
                    <a:defRPr sz="2400" b="1">
                      <a:solidFill>
                        <a:schemeClr val="tx1"/>
                      </a:solidFill>
                      <a:latin typeface="Times New Roman" charset="0"/>
                      <a:ea typeface="ＭＳ Ｐゴシック" charset="0"/>
                    </a:defRPr>
                  </a:lvl5pPr>
                  <a:lvl6pPr marL="457200" eaLnBrk="0" fontAlgn="base" hangingPunct="0">
                    <a:spcBef>
                      <a:spcPct val="0"/>
                    </a:spcBef>
                    <a:spcAft>
                      <a:spcPct val="0"/>
                    </a:spcAft>
                    <a:defRPr sz="2400" b="1">
                      <a:solidFill>
                        <a:schemeClr val="tx1"/>
                      </a:solidFill>
                      <a:latin typeface="Times New Roman" charset="0"/>
                      <a:ea typeface="ＭＳ Ｐゴシック" charset="0"/>
                    </a:defRPr>
                  </a:lvl6pPr>
                  <a:lvl7pPr marL="914400" eaLnBrk="0" fontAlgn="base" hangingPunct="0">
                    <a:spcBef>
                      <a:spcPct val="0"/>
                    </a:spcBef>
                    <a:spcAft>
                      <a:spcPct val="0"/>
                    </a:spcAft>
                    <a:defRPr sz="2400" b="1">
                      <a:solidFill>
                        <a:schemeClr val="tx1"/>
                      </a:solidFill>
                      <a:latin typeface="Times New Roman" charset="0"/>
                      <a:ea typeface="ＭＳ Ｐゴシック" charset="0"/>
                    </a:defRPr>
                  </a:lvl7pPr>
                  <a:lvl8pPr marL="1371600" eaLnBrk="0" fontAlgn="base" hangingPunct="0">
                    <a:spcBef>
                      <a:spcPct val="0"/>
                    </a:spcBef>
                    <a:spcAft>
                      <a:spcPct val="0"/>
                    </a:spcAft>
                    <a:defRPr sz="2400" b="1">
                      <a:solidFill>
                        <a:schemeClr val="tx1"/>
                      </a:solidFill>
                      <a:latin typeface="Times New Roman" charset="0"/>
                      <a:ea typeface="ＭＳ Ｐゴシック" charset="0"/>
                    </a:defRPr>
                  </a:lvl8pPr>
                  <a:lvl9pPr marL="1828800" eaLnBrk="0" fontAlgn="base" hangingPunct="0">
                    <a:spcBef>
                      <a:spcPct val="0"/>
                    </a:spcBef>
                    <a:spcAft>
                      <a:spcPct val="0"/>
                    </a:spcAft>
                    <a:defRPr sz="2400" b="1">
                      <a:solidFill>
                        <a:schemeClr val="tx1"/>
                      </a:solidFill>
                      <a:latin typeface="Times New Roman" charset="0"/>
                      <a:ea typeface="ＭＳ Ｐゴシック" charset="0"/>
                    </a:defRPr>
                  </a:lvl9pPr>
                </a:lstStyle>
                <a:p>
                  <a:r>
                    <a:rPr lang="en-US" sz="700"/>
                    <a:t>Most plant </a:t>
                  </a:r>
                  <a:br>
                    <a:rPr lang="en-US" sz="700"/>
                  </a:br>
                  <a:r>
                    <a:rPr lang="en-US" sz="700"/>
                    <a:t>and Animal  cells</a:t>
                  </a:r>
                </a:p>
              </p:txBody>
            </p:sp>
            <p:sp>
              <p:nvSpPr>
                <p:cNvPr id="33837" name="Text Box 23"/>
                <p:cNvSpPr txBox="1">
                  <a:spLocks noChangeArrowheads="1"/>
                </p:cNvSpPr>
                <p:nvPr/>
              </p:nvSpPr>
              <p:spPr bwMode="auto">
                <a:xfrm>
                  <a:off x="2254" y="3256"/>
                  <a:ext cx="545" cy="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4925">
                      <a:solidFill>
                        <a:srgbClr val="000000"/>
                      </a:solidFill>
                      <a:miter lim="800000"/>
                      <a:headEnd/>
                      <a:tailEnd/>
                    </a14:hiddenLine>
                  </a:ext>
                </a:extLst>
              </p:spPr>
              <p:txBody>
                <a:bodyPr lIns="92075" tIns="46038" rIns="92075" bIns="46038" anchor="ctr">
                  <a:spAutoFit/>
                </a:bodyPr>
                <a:lstStyle>
                  <a:lvl1pPr eaLnBrk="0" hangingPunct="0">
                    <a:defRPr sz="2400" b="1">
                      <a:solidFill>
                        <a:schemeClr val="tx1"/>
                      </a:solidFill>
                      <a:latin typeface="Times New Roman" charset="0"/>
                      <a:ea typeface="ＭＳ Ｐゴシック" charset="0"/>
                      <a:cs typeface="ＭＳ Ｐゴシック" charset="0"/>
                    </a:defRPr>
                  </a:lvl1pPr>
                  <a:lvl2pPr marL="37931725" indent="-37474525" eaLnBrk="0" hangingPunct="0">
                    <a:defRPr sz="2400" b="1">
                      <a:solidFill>
                        <a:schemeClr val="tx1"/>
                      </a:solidFill>
                      <a:latin typeface="Times New Roman" charset="0"/>
                      <a:ea typeface="ＭＳ Ｐゴシック" charset="0"/>
                    </a:defRPr>
                  </a:lvl2pPr>
                  <a:lvl3pPr eaLnBrk="0" hangingPunct="0">
                    <a:defRPr sz="2400" b="1">
                      <a:solidFill>
                        <a:schemeClr val="tx1"/>
                      </a:solidFill>
                      <a:latin typeface="Times New Roman" charset="0"/>
                      <a:ea typeface="ＭＳ Ｐゴシック" charset="0"/>
                    </a:defRPr>
                  </a:lvl3pPr>
                  <a:lvl4pPr eaLnBrk="0" hangingPunct="0">
                    <a:defRPr sz="2400" b="1">
                      <a:solidFill>
                        <a:schemeClr val="tx1"/>
                      </a:solidFill>
                      <a:latin typeface="Times New Roman" charset="0"/>
                      <a:ea typeface="ＭＳ Ｐゴシック" charset="0"/>
                    </a:defRPr>
                  </a:lvl4pPr>
                  <a:lvl5pPr eaLnBrk="0" hangingPunct="0">
                    <a:defRPr sz="2400" b="1">
                      <a:solidFill>
                        <a:schemeClr val="tx1"/>
                      </a:solidFill>
                      <a:latin typeface="Times New Roman" charset="0"/>
                      <a:ea typeface="ＭＳ Ｐゴシック" charset="0"/>
                    </a:defRPr>
                  </a:lvl5pPr>
                  <a:lvl6pPr marL="457200" eaLnBrk="0" fontAlgn="base" hangingPunct="0">
                    <a:spcBef>
                      <a:spcPct val="0"/>
                    </a:spcBef>
                    <a:spcAft>
                      <a:spcPct val="0"/>
                    </a:spcAft>
                    <a:defRPr sz="2400" b="1">
                      <a:solidFill>
                        <a:schemeClr val="tx1"/>
                      </a:solidFill>
                      <a:latin typeface="Times New Roman" charset="0"/>
                      <a:ea typeface="ＭＳ Ｐゴシック" charset="0"/>
                    </a:defRPr>
                  </a:lvl6pPr>
                  <a:lvl7pPr marL="914400" eaLnBrk="0" fontAlgn="base" hangingPunct="0">
                    <a:spcBef>
                      <a:spcPct val="0"/>
                    </a:spcBef>
                    <a:spcAft>
                      <a:spcPct val="0"/>
                    </a:spcAft>
                    <a:defRPr sz="2400" b="1">
                      <a:solidFill>
                        <a:schemeClr val="tx1"/>
                      </a:solidFill>
                      <a:latin typeface="Times New Roman" charset="0"/>
                      <a:ea typeface="ＭＳ Ｐゴシック" charset="0"/>
                    </a:defRPr>
                  </a:lvl7pPr>
                  <a:lvl8pPr marL="1371600" eaLnBrk="0" fontAlgn="base" hangingPunct="0">
                    <a:spcBef>
                      <a:spcPct val="0"/>
                    </a:spcBef>
                    <a:spcAft>
                      <a:spcPct val="0"/>
                    </a:spcAft>
                    <a:defRPr sz="2400" b="1">
                      <a:solidFill>
                        <a:schemeClr val="tx1"/>
                      </a:solidFill>
                      <a:latin typeface="Times New Roman" charset="0"/>
                      <a:ea typeface="ＭＳ Ｐゴシック" charset="0"/>
                    </a:defRPr>
                  </a:lvl8pPr>
                  <a:lvl9pPr marL="1828800" eaLnBrk="0" fontAlgn="base" hangingPunct="0">
                    <a:spcBef>
                      <a:spcPct val="0"/>
                    </a:spcBef>
                    <a:spcAft>
                      <a:spcPct val="0"/>
                    </a:spcAft>
                    <a:defRPr sz="2400" b="1">
                      <a:solidFill>
                        <a:schemeClr val="tx1"/>
                      </a:solidFill>
                      <a:latin typeface="Times New Roman" charset="0"/>
                      <a:ea typeface="ＭＳ Ｐゴシック" charset="0"/>
                    </a:defRPr>
                  </a:lvl9pPr>
                </a:lstStyle>
                <a:p>
                  <a:pPr algn="ctr"/>
                  <a:r>
                    <a:rPr lang="en-US" sz="700"/>
                    <a:t>Smallest bacteria</a:t>
                  </a:r>
                </a:p>
              </p:txBody>
            </p:sp>
            <p:sp>
              <p:nvSpPr>
                <p:cNvPr id="33838" name="Text Box 24"/>
                <p:cNvSpPr txBox="1">
                  <a:spLocks noChangeArrowheads="1"/>
                </p:cNvSpPr>
                <p:nvPr/>
              </p:nvSpPr>
              <p:spPr bwMode="auto">
                <a:xfrm>
                  <a:off x="2257" y="3347"/>
                  <a:ext cx="302" cy="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4925">
                      <a:solidFill>
                        <a:srgbClr val="000000"/>
                      </a:solidFill>
                      <a:miter lim="800000"/>
                      <a:headEnd/>
                      <a:tailEnd/>
                    </a14:hiddenLine>
                  </a:ext>
                </a:extLst>
              </p:spPr>
              <p:txBody>
                <a:bodyPr lIns="92075" tIns="46038" rIns="92075" bIns="46038" anchor="ctr">
                  <a:spAutoFit/>
                </a:bodyPr>
                <a:lstStyle>
                  <a:lvl1pPr eaLnBrk="0" hangingPunct="0">
                    <a:defRPr sz="2400" b="1">
                      <a:solidFill>
                        <a:schemeClr val="tx1"/>
                      </a:solidFill>
                      <a:latin typeface="Times New Roman" charset="0"/>
                      <a:ea typeface="ＭＳ Ｐゴシック" charset="0"/>
                      <a:cs typeface="ＭＳ Ｐゴシック" charset="0"/>
                    </a:defRPr>
                  </a:lvl1pPr>
                  <a:lvl2pPr marL="37931725" indent="-37474525" eaLnBrk="0" hangingPunct="0">
                    <a:defRPr sz="2400" b="1">
                      <a:solidFill>
                        <a:schemeClr val="tx1"/>
                      </a:solidFill>
                      <a:latin typeface="Times New Roman" charset="0"/>
                      <a:ea typeface="ＭＳ Ｐゴシック" charset="0"/>
                    </a:defRPr>
                  </a:lvl2pPr>
                  <a:lvl3pPr eaLnBrk="0" hangingPunct="0">
                    <a:defRPr sz="2400" b="1">
                      <a:solidFill>
                        <a:schemeClr val="tx1"/>
                      </a:solidFill>
                      <a:latin typeface="Times New Roman" charset="0"/>
                      <a:ea typeface="ＭＳ Ｐゴシック" charset="0"/>
                    </a:defRPr>
                  </a:lvl3pPr>
                  <a:lvl4pPr eaLnBrk="0" hangingPunct="0">
                    <a:defRPr sz="2400" b="1">
                      <a:solidFill>
                        <a:schemeClr val="tx1"/>
                      </a:solidFill>
                      <a:latin typeface="Times New Roman" charset="0"/>
                      <a:ea typeface="ＭＳ Ｐゴシック" charset="0"/>
                    </a:defRPr>
                  </a:lvl4pPr>
                  <a:lvl5pPr eaLnBrk="0" hangingPunct="0">
                    <a:defRPr sz="2400" b="1">
                      <a:solidFill>
                        <a:schemeClr val="tx1"/>
                      </a:solidFill>
                      <a:latin typeface="Times New Roman" charset="0"/>
                      <a:ea typeface="ＭＳ Ｐゴシック" charset="0"/>
                    </a:defRPr>
                  </a:lvl5pPr>
                  <a:lvl6pPr marL="457200" eaLnBrk="0" fontAlgn="base" hangingPunct="0">
                    <a:spcBef>
                      <a:spcPct val="0"/>
                    </a:spcBef>
                    <a:spcAft>
                      <a:spcPct val="0"/>
                    </a:spcAft>
                    <a:defRPr sz="2400" b="1">
                      <a:solidFill>
                        <a:schemeClr val="tx1"/>
                      </a:solidFill>
                      <a:latin typeface="Times New Roman" charset="0"/>
                      <a:ea typeface="ＭＳ Ｐゴシック" charset="0"/>
                    </a:defRPr>
                  </a:lvl6pPr>
                  <a:lvl7pPr marL="914400" eaLnBrk="0" fontAlgn="base" hangingPunct="0">
                    <a:spcBef>
                      <a:spcPct val="0"/>
                    </a:spcBef>
                    <a:spcAft>
                      <a:spcPct val="0"/>
                    </a:spcAft>
                    <a:defRPr sz="2400" b="1">
                      <a:solidFill>
                        <a:schemeClr val="tx1"/>
                      </a:solidFill>
                      <a:latin typeface="Times New Roman" charset="0"/>
                      <a:ea typeface="ＭＳ Ｐゴシック" charset="0"/>
                    </a:defRPr>
                  </a:lvl7pPr>
                  <a:lvl8pPr marL="1371600" eaLnBrk="0" fontAlgn="base" hangingPunct="0">
                    <a:spcBef>
                      <a:spcPct val="0"/>
                    </a:spcBef>
                    <a:spcAft>
                      <a:spcPct val="0"/>
                    </a:spcAft>
                    <a:defRPr sz="2400" b="1">
                      <a:solidFill>
                        <a:schemeClr val="tx1"/>
                      </a:solidFill>
                      <a:latin typeface="Times New Roman" charset="0"/>
                      <a:ea typeface="ＭＳ Ｐゴシック" charset="0"/>
                    </a:defRPr>
                  </a:lvl8pPr>
                  <a:lvl9pPr marL="1828800" eaLnBrk="0" fontAlgn="base" hangingPunct="0">
                    <a:spcBef>
                      <a:spcPct val="0"/>
                    </a:spcBef>
                    <a:spcAft>
                      <a:spcPct val="0"/>
                    </a:spcAft>
                    <a:defRPr sz="2400" b="1">
                      <a:solidFill>
                        <a:schemeClr val="tx1"/>
                      </a:solidFill>
                      <a:latin typeface="Times New Roman" charset="0"/>
                      <a:ea typeface="ＭＳ Ｐゴシック" charset="0"/>
                    </a:defRPr>
                  </a:lvl9pPr>
                </a:lstStyle>
                <a:p>
                  <a:r>
                    <a:rPr lang="en-US" sz="700"/>
                    <a:t>Viruses</a:t>
                  </a:r>
                </a:p>
              </p:txBody>
            </p:sp>
            <p:sp>
              <p:nvSpPr>
                <p:cNvPr id="33839" name="Text Box 25"/>
                <p:cNvSpPr txBox="1">
                  <a:spLocks noChangeArrowheads="1"/>
                </p:cNvSpPr>
                <p:nvPr/>
              </p:nvSpPr>
              <p:spPr bwMode="auto">
                <a:xfrm>
                  <a:off x="2240" y="3464"/>
                  <a:ext cx="358" cy="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4925">
                      <a:solidFill>
                        <a:srgbClr val="000000"/>
                      </a:solidFill>
                      <a:miter lim="800000"/>
                      <a:headEnd/>
                      <a:tailEnd/>
                    </a14:hiddenLine>
                  </a:ext>
                </a:extLst>
              </p:spPr>
              <p:txBody>
                <a:bodyPr lIns="92075" tIns="46038" rIns="92075" bIns="46038" anchor="ctr">
                  <a:spAutoFit/>
                </a:bodyPr>
                <a:lstStyle>
                  <a:lvl1pPr eaLnBrk="0" hangingPunct="0">
                    <a:defRPr sz="2400" b="1">
                      <a:solidFill>
                        <a:schemeClr val="tx1"/>
                      </a:solidFill>
                      <a:latin typeface="Times New Roman" charset="0"/>
                      <a:ea typeface="ＭＳ Ｐゴシック" charset="0"/>
                      <a:cs typeface="ＭＳ Ｐゴシック" charset="0"/>
                    </a:defRPr>
                  </a:lvl1pPr>
                  <a:lvl2pPr marL="37931725" indent="-37474525" eaLnBrk="0" hangingPunct="0">
                    <a:defRPr sz="2400" b="1">
                      <a:solidFill>
                        <a:schemeClr val="tx1"/>
                      </a:solidFill>
                      <a:latin typeface="Times New Roman" charset="0"/>
                      <a:ea typeface="ＭＳ Ｐゴシック" charset="0"/>
                    </a:defRPr>
                  </a:lvl2pPr>
                  <a:lvl3pPr eaLnBrk="0" hangingPunct="0">
                    <a:defRPr sz="2400" b="1">
                      <a:solidFill>
                        <a:schemeClr val="tx1"/>
                      </a:solidFill>
                      <a:latin typeface="Times New Roman" charset="0"/>
                      <a:ea typeface="ＭＳ Ｐゴシック" charset="0"/>
                    </a:defRPr>
                  </a:lvl3pPr>
                  <a:lvl4pPr eaLnBrk="0" hangingPunct="0">
                    <a:defRPr sz="2400" b="1">
                      <a:solidFill>
                        <a:schemeClr val="tx1"/>
                      </a:solidFill>
                      <a:latin typeface="Times New Roman" charset="0"/>
                      <a:ea typeface="ＭＳ Ｐゴシック" charset="0"/>
                    </a:defRPr>
                  </a:lvl4pPr>
                  <a:lvl5pPr eaLnBrk="0" hangingPunct="0">
                    <a:defRPr sz="2400" b="1">
                      <a:solidFill>
                        <a:schemeClr val="tx1"/>
                      </a:solidFill>
                      <a:latin typeface="Times New Roman" charset="0"/>
                      <a:ea typeface="ＭＳ Ｐゴシック" charset="0"/>
                    </a:defRPr>
                  </a:lvl5pPr>
                  <a:lvl6pPr marL="457200" eaLnBrk="0" fontAlgn="base" hangingPunct="0">
                    <a:spcBef>
                      <a:spcPct val="0"/>
                    </a:spcBef>
                    <a:spcAft>
                      <a:spcPct val="0"/>
                    </a:spcAft>
                    <a:defRPr sz="2400" b="1">
                      <a:solidFill>
                        <a:schemeClr val="tx1"/>
                      </a:solidFill>
                      <a:latin typeface="Times New Roman" charset="0"/>
                      <a:ea typeface="ＭＳ Ｐゴシック" charset="0"/>
                    </a:defRPr>
                  </a:lvl6pPr>
                  <a:lvl7pPr marL="914400" eaLnBrk="0" fontAlgn="base" hangingPunct="0">
                    <a:spcBef>
                      <a:spcPct val="0"/>
                    </a:spcBef>
                    <a:spcAft>
                      <a:spcPct val="0"/>
                    </a:spcAft>
                    <a:defRPr sz="2400" b="1">
                      <a:solidFill>
                        <a:schemeClr val="tx1"/>
                      </a:solidFill>
                      <a:latin typeface="Times New Roman" charset="0"/>
                      <a:ea typeface="ＭＳ Ｐゴシック" charset="0"/>
                    </a:defRPr>
                  </a:lvl7pPr>
                  <a:lvl8pPr marL="1371600" eaLnBrk="0" fontAlgn="base" hangingPunct="0">
                    <a:spcBef>
                      <a:spcPct val="0"/>
                    </a:spcBef>
                    <a:spcAft>
                      <a:spcPct val="0"/>
                    </a:spcAft>
                    <a:defRPr sz="2400" b="1">
                      <a:solidFill>
                        <a:schemeClr val="tx1"/>
                      </a:solidFill>
                      <a:latin typeface="Times New Roman" charset="0"/>
                      <a:ea typeface="ＭＳ Ｐゴシック" charset="0"/>
                    </a:defRPr>
                  </a:lvl8pPr>
                  <a:lvl9pPr marL="1828800" eaLnBrk="0" fontAlgn="base" hangingPunct="0">
                    <a:spcBef>
                      <a:spcPct val="0"/>
                    </a:spcBef>
                    <a:spcAft>
                      <a:spcPct val="0"/>
                    </a:spcAft>
                    <a:defRPr sz="2400" b="1">
                      <a:solidFill>
                        <a:schemeClr val="tx1"/>
                      </a:solidFill>
                      <a:latin typeface="Times New Roman" charset="0"/>
                      <a:ea typeface="ＭＳ Ｐゴシック" charset="0"/>
                    </a:defRPr>
                  </a:lvl9pPr>
                </a:lstStyle>
                <a:p>
                  <a:r>
                    <a:rPr lang="en-US" sz="600"/>
                    <a:t>Ribosomes</a:t>
                  </a:r>
                </a:p>
              </p:txBody>
            </p:sp>
            <p:sp>
              <p:nvSpPr>
                <p:cNvPr id="33840" name="Text Box 26"/>
                <p:cNvSpPr txBox="1">
                  <a:spLocks noChangeArrowheads="1"/>
                </p:cNvSpPr>
                <p:nvPr/>
              </p:nvSpPr>
              <p:spPr bwMode="auto">
                <a:xfrm>
                  <a:off x="2246" y="3570"/>
                  <a:ext cx="293" cy="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4925">
                      <a:solidFill>
                        <a:srgbClr val="000000"/>
                      </a:solidFill>
                      <a:miter lim="800000"/>
                      <a:headEnd/>
                      <a:tailEnd/>
                    </a14:hiddenLine>
                  </a:ext>
                </a:extLst>
              </p:spPr>
              <p:txBody>
                <a:bodyPr lIns="92075" tIns="46038" rIns="92075" bIns="46038" anchor="ctr">
                  <a:spAutoFit/>
                </a:bodyPr>
                <a:lstStyle>
                  <a:lvl1pPr eaLnBrk="0" hangingPunct="0">
                    <a:defRPr sz="2400" b="1">
                      <a:solidFill>
                        <a:schemeClr val="tx1"/>
                      </a:solidFill>
                      <a:latin typeface="Times New Roman" charset="0"/>
                      <a:ea typeface="ＭＳ Ｐゴシック" charset="0"/>
                      <a:cs typeface="ＭＳ Ｐゴシック" charset="0"/>
                    </a:defRPr>
                  </a:lvl1pPr>
                  <a:lvl2pPr marL="37931725" indent="-37474525" eaLnBrk="0" hangingPunct="0">
                    <a:defRPr sz="2400" b="1">
                      <a:solidFill>
                        <a:schemeClr val="tx1"/>
                      </a:solidFill>
                      <a:latin typeface="Times New Roman" charset="0"/>
                      <a:ea typeface="ＭＳ Ｐゴシック" charset="0"/>
                    </a:defRPr>
                  </a:lvl2pPr>
                  <a:lvl3pPr eaLnBrk="0" hangingPunct="0">
                    <a:defRPr sz="2400" b="1">
                      <a:solidFill>
                        <a:schemeClr val="tx1"/>
                      </a:solidFill>
                      <a:latin typeface="Times New Roman" charset="0"/>
                      <a:ea typeface="ＭＳ Ｐゴシック" charset="0"/>
                    </a:defRPr>
                  </a:lvl3pPr>
                  <a:lvl4pPr eaLnBrk="0" hangingPunct="0">
                    <a:defRPr sz="2400" b="1">
                      <a:solidFill>
                        <a:schemeClr val="tx1"/>
                      </a:solidFill>
                      <a:latin typeface="Times New Roman" charset="0"/>
                      <a:ea typeface="ＭＳ Ｐゴシック" charset="0"/>
                    </a:defRPr>
                  </a:lvl4pPr>
                  <a:lvl5pPr eaLnBrk="0" hangingPunct="0">
                    <a:defRPr sz="2400" b="1">
                      <a:solidFill>
                        <a:schemeClr val="tx1"/>
                      </a:solidFill>
                      <a:latin typeface="Times New Roman" charset="0"/>
                      <a:ea typeface="ＭＳ Ｐゴシック" charset="0"/>
                    </a:defRPr>
                  </a:lvl5pPr>
                  <a:lvl6pPr marL="457200" eaLnBrk="0" fontAlgn="base" hangingPunct="0">
                    <a:spcBef>
                      <a:spcPct val="0"/>
                    </a:spcBef>
                    <a:spcAft>
                      <a:spcPct val="0"/>
                    </a:spcAft>
                    <a:defRPr sz="2400" b="1">
                      <a:solidFill>
                        <a:schemeClr val="tx1"/>
                      </a:solidFill>
                      <a:latin typeface="Times New Roman" charset="0"/>
                      <a:ea typeface="ＭＳ Ｐゴシック" charset="0"/>
                    </a:defRPr>
                  </a:lvl6pPr>
                  <a:lvl7pPr marL="914400" eaLnBrk="0" fontAlgn="base" hangingPunct="0">
                    <a:spcBef>
                      <a:spcPct val="0"/>
                    </a:spcBef>
                    <a:spcAft>
                      <a:spcPct val="0"/>
                    </a:spcAft>
                    <a:defRPr sz="2400" b="1">
                      <a:solidFill>
                        <a:schemeClr val="tx1"/>
                      </a:solidFill>
                      <a:latin typeface="Times New Roman" charset="0"/>
                      <a:ea typeface="ＭＳ Ｐゴシック" charset="0"/>
                    </a:defRPr>
                  </a:lvl7pPr>
                  <a:lvl8pPr marL="1371600" eaLnBrk="0" fontAlgn="base" hangingPunct="0">
                    <a:spcBef>
                      <a:spcPct val="0"/>
                    </a:spcBef>
                    <a:spcAft>
                      <a:spcPct val="0"/>
                    </a:spcAft>
                    <a:defRPr sz="2400" b="1">
                      <a:solidFill>
                        <a:schemeClr val="tx1"/>
                      </a:solidFill>
                      <a:latin typeface="Times New Roman" charset="0"/>
                      <a:ea typeface="ＭＳ Ｐゴシック" charset="0"/>
                    </a:defRPr>
                  </a:lvl8pPr>
                  <a:lvl9pPr marL="1828800" eaLnBrk="0" fontAlgn="base" hangingPunct="0">
                    <a:spcBef>
                      <a:spcPct val="0"/>
                    </a:spcBef>
                    <a:spcAft>
                      <a:spcPct val="0"/>
                    </a:spcAft>
                    <a:defRPr sz="2400" b="1">
                      <a:solidFill>
                        <a:schemeClr val="tx1"/>
                      </a:solidFill>
                      <a:latin typeface="Times New Roman" charset="0"/>
                      <a:ea typeface="ＭＳ Ｐゴシック" charset="0"/>
                    </a:defRPr>
                  </a:lvl9pPr>
                </a:lstStyle>
                <a:p>
                  <a:r>
                    <a:rPr lang="en-US" sz="600"/>
                    <a:t>Proteins</a:t>
                  </a:r>
                </a:p>
              </p:txBody>
            </p:sp>
            <p:sp>
              <p:nvSpPr>
                <p:cNvPr id="33841" name="Text Box 27"/>
                <p:cNvSpPr txBox="1">
                  <a:spLocks noChangeArrowheads="1"/>
                </p:cNvSpPr>
                <p:nvPr/>
              </p:nvSpPr>
              <p:spPr bwMode="auto">
                <a:xfrm>
                  <a:off x="2251" y="3698"/>
                  <a:ext cx="261" cy="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4925">
                      <a:solidFill>
                        <a:srgbClr val="000000"/>
                      </a:solidFill>
                      <a:miter lim="800000"/>
                      <a:headEnd/>
                      <a:tailEnd/>
                    </a14:hiddenLine>
                  </a:ext>
                </a:extLst>
              </p:spPr>
              <p:txBody>
                <a:bodyPr lIns="92075" tIns="46038" rIns="92075" bIns="46038" anchor="ctr">
                  <a:spAutoFit/>
                </a:bodyPr>
                <a:lstStyle>
                  <a:lvl1pPr eaLnBrk="0" hangingPunct="0">
                    <a:defRPr sz="2400" b="1">
                      <a:solidFill>
                        <a:schemeClr val="tx1"/>
                      </a:solidFill>
                      <a:latin typeface="Times New Roman" charset="0"/>
                      <a:ea typeface="ＭＳ Ｐゴシック" charset="0"/>
                      <a:cs typeface="ＭＳ Ｐゴシック" charset="0"/>
                    </a:defRPr>
                  </a:lvl1pPr>
                  <a:lvl2pPr marL="37931725" indent="-37474525" eaLnBrk="0" hangingPunct="0">
                    <a:defRPr sz="2400" b="1">
                      <a:solidFill>
                        <a:schemeClr val="tx1"/>
                      </a:solidFill>
                      <a:latin typeface="Times New Roman" charset="0"/>
                      <a:ea typeface="ＭＳ Ｐゴシック" charset="0"/>
                    </a:defRPr>
                  </a:lvl2pPr>
                  <a:lvl3pPr eaLnBrk="0" hangingPunct="0">
                    <a:defRPr sz="2400" b="1">
                      <a:solidFill>
                        <a:schemeClr val="tx1"/>
                      </a:solidFill>
                      <a:latin typeface="Times New Roman" charset="0"/>
                      <a:ea typeface="ＭＳ Ｐゴシック" charset="0"/>
                    </a:defRPr>
                  </a:lvl3pPr>
                  <a:lvl4pPr eaLnBrk="0" hangingPunct="0">
                    <a:defRPr sz="2400" b="1">
                      <a:solidFill>
                        <a:schemeClr val="tx1"/>
                      </a:solidFill>
                      <a:latin typeface="Times New Roman" charset="0"/>
                      <a:ea typeface="ＭＳ Ｐゴシック" charset="0"/>
                    </a:defRPr>
                  </a:lvl4pPr>
                  <a:lvl5pPr eaLnBrk="0" hangingPunct="0">
                    <a:defRPr sz="2400" b="1">
                      <a:solidFill>
                        <a:schemeClr val="tx1"/>
                      </a:solidFill>
                      <a:latin typeface="Times New Roman" charset="0"/>
                      <a:ea typeface="ＭＳ Ｐゴシック" charset="0"/>
                    </a:defRPr>
                  </a:lvl5pPr>
                  <a:lvl6pPr marL="457200" eaLnBrk="0" fontAlgn="base" hangingPunct="0">
                    <a:spcBef>
                      <a:spcPct val="0"/>
                    </a:spcBef>
                    <a:spcAft>
                      <a:spcPct val="0"/>
                    </a:spcAft>
                    <a:defRPr sz="2400" b="1">
                      <a:solidFill>
                        <a:schemeClr val="tx1"/>
                      </a:solidFill>
                      <a:latin typeface="Times New Roman" charset="0"/>
                      <a:ea typeface="ＭＳ Ｐゴシック" charset="0"/>
                    </a:defRPr>
                  </a:lvl6pPr>
                  <a:lvl7pPr marL="914400" eaLnBrk="0" fontAlgn="base" hangingPunct="0">
                    <a:spcBef>
                      <a:spcPct val="0"/>
                    </a:spcBef>
                    <a:spcAft>
                      <a:spcPct val="0"/>
                    </a:spcAft>
                    <a:defRPr sz="2400" b="1">
                      <a:solidFill>
                        <a:schemeClr val="tx1"/>
                      </a:solidFill>
                      <a:latin typeface="Times New Roman" charset="0"/>
                      <a:ea typeface="ＭＳ Ｐゴシック" charset="0"/>
                    </a:defRPr>
                  </a:lvl7pPr>
                  <a:lvl8pPr marL="1371600" eaLnBrk="0" fontAlgn="base" hangingPunct="0">
                    <a:spcBef>
                      <a:spcPct val="0"/>
                    </a:spcBef>
                    <a:spcAft>
                      <a:spcPct val="0"/>
                    </a:spcAft>
                    <a:defRPr sz="2400" b="1">
                      <a:solidFill>
                        <a:schemeClr val="tx1"/>
                      </a:solidFill>
                      <a:latin typeface="Times New Roman" charset="0"/>
                      <a:ea typeface="ＭＳ Ｐゴシック" charset="0"/>
                    </a:defRPr>
                  </a:lvl8pPr>
                  <a:lvl9pPr marL="1828800" eaLnBrk="0" fontAlgn="base" hangingPunct="0">
                    <a:spcBef>
                      <a:spcPct val="0"/>
                    </a:spcBef>
                    <a:spcAft>
                      <a:spcPct val="0"/>
                    </a:spcAft>
                    <a:defRPr sz="2400" b="1">
                      <a:solidFill>
                        <a:schemeClr val="tx1"/>
                      </a:solidFill>
                      <a:latin typeface="Times New Roman" charset="0"/>
                      <a:ea typeface="ＭＳ Ｐゴシック" charset="0"/>
                    </a:defRPr>
                  </a:lvl9pPr>
                </a:lstStyle>
                <a:p>
                  <a:pPr algn="ctr"/>
                  <a:r>
                    <a:rPr lang="en-US" sz="700"/>
                    <a:t>Lipids</a:t>
                  </a:r>
                </a:p>
              </p:txBody>
            </p:sp>
            <p:sp>
              <p:nvSpPr>
                <p:cNvPr id="33842" name="Text Box 28"/>
                <p:cNvSpPr txBox="1">
                  <a:spLocks noChangeArrowheads="1"/>
                </p:cNvSpPr>
                <p:nvPr/>
              </p:nvSpPr>
              <p:spPr bwMode="auto">
                <a:xfrm>
                  <a:off x="2233" y="3813"/>
                  <a:ext cx="468" cy="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4925">
                      <a:solidFill>
                        <a:srgbClr val="000000"/>
                      </a:solidFill>
                      <a:miter lim="800000"/>
                      <a:headEnd/>
                      <a:tailEnd/>
                    </a14:hiddenLine>
                  </a:ext>
                </a:extLst>
              </p:spPr>
              <p:txBody>
                <a:bodyPr lIns="92075" tIns="46038" rIns="92075" bIns="46038" anchor="ctr">
                  <a:spAutoFit/>
                </a:bodyPr>
                <a:lstStyle>
                  <a:lvl1pPr eaLnBrk="0" hangingPunct="0">
                    <a:defRPr sz="2400" b="1">
                      <a:solidFill>
                        <a:schemeClr val="tx1"/>
                      </a:solidFill>
                      <a:latin typeface="Times New Roman" charset="0"/>
                      <a:ea typeface="ＭＳ Ｐゴシック" charset="0"/>
                      <a:cs typeface="ＭＳ Ｐゴシック" charset="0"/>
                    </a:defRPr>
                  </a:lvl1pPr>
                  <a:lvl2pPr marL="37931725" indent="-37474525" eaLnBrk="0" hangingPunct="0">
                    <a:defRPr sz="2400" b="1">
                      <a:solidFill>
                        <a:schemeClr val="tx1"/>
                      </a:solidFill>
                      <a:latin typeface="Times New Roman" charset="0"/>
                      <a:ea typeface="ＭＳ Ｐゴシック" charset="0"/>
                    </a:defRPr>
                  </a:lvl2pPr>
                  <a:lvl3pPr eaLnBrk="0" hangingPunct="0">
                    <a:defRPr sz="2400" b="1">
                      <a:solidFill>
                        <a:schemeClr val="tx1"/>
                      </a:solidFill>
                      <a:latin typeface="Times New Roman" charset="0"/>
                      <a:ea typeface="ＭＳ Ｐゴシック" charset="0"/>
                    </a:defRPr>
                  </a:lvl3pPr>
                  <a:lvl4pPr eaLnBrk="0" hangingPunct="0">
                    <a:defRPr sz="2400" b="1">
                      <a:solidFill>
                        <a:schemeClr val="tx1"/>
                      </a:solidFill>
                      <a:latin typeface="Times New Roman" charset="0"/>
                      <a:ea typeface="ＭＳ Ｐゴシック" charset="0"/>
                    </a:defRPr>
                  </a:lvl4pPr>
                  <a:lvl5pPr eaLnBrk="0" hangingPunct="0">
                    <a:defRPr sz="2400" b="1">
                      <a:solidFill>
                        <a:schemeClr val="tx1"/>
                      </a:solidFill>
                      <a:latin typeface="Times New Roman" charset="0"/>
                      <a:ea typeface="ＭＳ Ｐゴシック" charset="0"/>
                    </a:defRPr>
                  </a:lvl5pPr>
                  <a:lvl6pPr marL="457200" eaLnBrk="0" fontAlgn="base" hangingPunct="0">
                    <a:spcBef>
                      <a:spcPct val="0"/>
                    </a:spcBef>
                    <a:spcAft>
                      <a:spcPct val="0"/>
                    </a:spcAft>
                    <a:defRPr sz="2400" b="1">
                      <a:solidFill>
                        <a:schemeClr val="tx1"/>
                      </a:solidFill>
                      <a:latin typeface="Times New Roman" charset="0"/>
                      <a:ea typeface="ＭＳ Ｐゴシック" charset="0"/>
                    </a:defRPr>
                  </a:lvl6pPr>
                  <a:lvl7pPr marL="914400" eaLnBrk="0" fontAlgn="base" hangingPunct="0">
                    <a:spcBef>
                      <a:spcPct val="0"/>
                    </a:spcBef>
                    <a:spcAft>
                      <a:spcPct val="0"/>
                    </a:spcAft>
                    <a:defRPr sz="2400" b="1">
                      <a:solidFill>
                        <a:schemeClr val="tx1"/>
                      </a:solidFill>
                      <a:latin typeface="Times New Roman" charset="0"/>
                      <a:ea typeface="ＭＳ Ｐゴシック" charset="0"/>
                    </a:defRPr>
                  </a:lvl7pPr>
                  <a:lvl8pPr marL="1371600" eaLnBrk="0" fontAlgn="base" hangingPunct="0">
                    <a:spcBef>
                      <a:spcPct val="0"/>
                    </a:spcBef>
                    <a:spcAft>
                      <a:spcPct val="0"/>
                    </a:spcAft>
                    <a:defRPr sz="2400" b="1">
                      <a:solidFill>
                        <a:schemeClr val="tx1"/>
                      </a:solidFill>
                      <a:latin typeface="Times New Roman" charset="0"/>
                      <a:ea typeface="ＭＳ Ｐゴシック" charset="0"/>
                    </a:defRPr>
                  </a:lvl8pPr>
                  <a:lvl9pPr marL="1828800" eaLnBrk="0" fontAlgn="base" hangingPunct="0">
                    <a:spcBef>
                      <a:spcPct val="0"/>
                    </a:spcBef>
                    <a:spcAft>
                      <a:spcPct val="0"/>
                    </a:spcAft>
                    <a:defRPr sz="2400" b="1">
                      <a:solidFill>
                        <a:schemeClr val="tx1"/>
                      </a:solidFill>
                      <a:latin typeface="Times New Roman" charset="0"/>
                      <a:ea typeface="ＭＳ Ｐゴシック" charset="0"/>
                    </a:defRPr>
                  </a:lvl9pPr>
                </a:lstStyle>
                <a:p>
                  <a:r>
                    <a:rPr lang="en-US" sz="600"/>
                    <a:t>Small molecules</a:t>
                  </a:r>
                </a:p>
              </p:txBody>
            </p:sp>
            <p:sp>
              <p:nvSpPr>
                <p:cNvPr id="33843" name="Text Box 29"/>
                <p:cNvSpPr txBox="1">
                  <a:spLocks noChangeArrowheads="1"/>
                </p:cNvSpPr>
                <p:nvPr/>
              </p:nvSpPr>
              <p:spPr bwMode="auto">
                <a:xfrm>
                  <a:off x="2246" y="3944"/>
                  <a:ext cx="252" cy="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4925">
                      <a:solidFill>
                        <a:srgbClr val="000000"/>
                      </a:solidFill>
                      <a:miter lim="800000"/>
                      <a:headEnd/>
                      <a:tailEnd/>
                    </a14:hiddenLine>
                  </a:ext>
                </a:extLst>
              </p:spPr>
              <p:txBody>
                <a:bodyPr lIns="92075" tIns="46038" rIns="92075" bIns="46038" anchor="ctr">
                  <a:spAutoFit/>
                </a:bodyPr>
                <a:lstStyle>
                  <a:lvl1pPr eaLnBrk="0" hangingPunct="0">
                    <a:defRPr sz="2400" b="1">
                      <a:solidFill>
                        <a:schemeClr val="tx1"/>
                      </a:solidFill>
                      <a:latin typeface="Times New Roman" charset="0"/>
                      <a:ea typeface="ＭＳ Ｐゴシック" charset="0"/>
                      <a:cs typeface="ＭＳ Ｐゴシック" charset="0"/>
                    </a:defRPr>
                  </a:lvl1pPr>
                  <a:lvl2pPr marL="37931725" indent="-37474525" eaLnBrk="0" hangingPunct="0">
                    <a:defRPr sz="2400" b="1">
                      <a:solidFill>
                        <a:schemeClr val="tx1"/>
                      </a:solidFill>
                      <a:latin typeface="Times New Roman" charset="0"/>
                      <a:ea typeface="ＭＳ Ｐゴシック" charset="0"/>
                    </a:defRPr>
                  </a:lvl2pPr>
                  <a:lvl3pPr eaLnBrk="0" hangingPunct="0">
                    <a:defRPr sz="2400" b="1">
                      <a:solidFill>
                        <a:schemeClr val="tx1"/>
                      </a:solidFill>
                      <a:latin typeface="Times New Roman" charset="0"/>
                      <a:ea typeface="ＭＳ Ｐゴシック" charset="0"/>
                    </a:defRPr>
                  </a:lvl3pPr>
                  <a:lvl4pPr eaLnBrk="0" hangingPunct="0">
                    <a:defRPr sz="2400" b="1">
                      <a:solidFill>
                        <a:schemeClr val="tx1"/>
                      </a:solidFill>
                      <a:latin typeface="Times New Roman" charset="0"/>
                      <a:ea typeface="ＭＳ Ｐゴシック" charset="0"/>
                    </a:defRPr>
                  </a:lvl4pPr>
                  <a:lvl5pPr eaLnBrk="0" hangingPunct="0">
                    <a:defRPr sz="2400" b="1">
                      <a:solidFill>
                        <a:schemeClr val="tx1"/>
                      </a:solidFill>
                      <a:latin typeface="Times New Roman" charset="0"/>
                      <a:ea typeface="ＭＳ Ｐゴシック" charset="0"/>
                    </a:defRPr>
                  </a:lvl5pPr>
                  <a:lvl6pPr marL="457200" eaLnBrk="0" fontAlgn="base" hangingPunct="0">
                    <a:spcBef>
                      <a:spcPct val="0"/>
                    </a:spcBef>
                    <a:spcAft>
                      <a:spcPct val="0"/>
                    </a:spcAft>
                    <a:defRPr sz="2400" b="1">
                      <a:solidFill>
                        <a:schemeClr val="tx1"/>
                      </a:solidFill>
                      <a:latin typeface="Times New Roman" charset="0"/>
                      <a:ea typeface="ＭＳ Ｐゴシック" charset="0"/>
                    </a:defRPr>
                  </a:lvl6pPr>
                  <a:lvl7pPr marL="914400" eaLnBrk="0" fontAlgn="base" hangingPunct="0">
                    <a:spcBef>
                      <a:spcPct val="0"/>
                    </a:spcBef>
                    <a:spcAft>
                      <a:spcPct val="0"/>
                    </a:spcAft>
                    <a:defRPr sz="2400" b="1">
                      <a:solidFill>
                        <a:schemeClr val="tx1"/>
                      </a:solidFill>
                      <a:latin typeface="Times New Roman" charset="0"/>
                      <a:ea typeface="ＭＳ Ｐゴシック" charset="0"/>
                    </a:defRPr>
                  </a:lvl7pPr>
                  <a:lvl8pPr marL="1371600" eaLnBrk="0" fontAlgn="base" hangingPunct="0">
                    <a:spcBef>
                      <a:spcPct val="0"/>
                    </a:spcBef>
                    <a:spcAft>
                      <a:spcPct val="0"/>
                    </a:spcAft>
                    <a:defRPr sz="2400" b="1">
                      <a:solidFill>
                        <a:schemeClr val="tx1"/>
                      </a:solidFill>
                      <a:latin typeface="Times New Roman" charset="0"/>
                      <a:ea typeface="ＭＳ Ｐゴシック" charset="0"/>
                    </a:defRPr>
                  </a:lvl8pPr>
                  <a:lvl9pPr marL="1828800" eaLnBrk="0" fontAlgn="base" hangingPunct="0">
                    <a:spcBef>
                      <a:spcPct val="0"/>
                    </a:spcBef>
                    <a:spcAft>
                      <a:spcPct val="0"/>
                    </a:spcAft>
                    <a:defRPr sz="2400" b="1">
                      <a:solidFill>
                        <a:schemeClr val="tx1"/>
                      </a:solidFill>
                      <a:latin typeface="Times New Roman" charset="0"/>
                      <a:ea typeface="ＭＳ Ｐゴシック" charset="0"/>
                    </a:defRPr>
                  </a:lvl9pPr>
                </a:lstStyle>
                <a:p>
                  <a:pPr algn="ctr"/>
                  <a:r>
                    <a:rPr lang="en-US" sz="600"/>
                    <a:t>Atoms</a:t>
                  </a:r>
                </a:p>
              </p:txBody>
            </p:sp>
            <p:sp>
              <p:nvSpPr>
                <p:cNvPr id="33844" name="AutoShape 30"/>
                <p:cNvSpPr>
                  <a:spLocks/>
                </p:cNvSpPr>
                <p:nvPr/>
              </p:nvSpPr>
              <p:spPr bwMode="auto">
                <a:xfrm>
                  <a:off x="2223" y="2662"/>
                  <a:ext cx="53" cy="192"/>
                </a:xfrm>
                <a:prstGeom prst="rightBrace">
                  <a:avLst>
                    <a:gd name="adj1" fmla="val 30189"/>
                    <a:gd name="adj2" fmla="val 50000"/>
                  </a:avLst>
                </a:prstGeom>
                <a:noFill/>
                <a:ln w="25400">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lIns="92075" tIns="46038" rIns="92075" bIns="46038" anchor="ctr"/>
                <a:lstStyle/>
                <a:p>
                  <a:pPr eaLnBrk="0" hangingPunct="0"/>
                  <a:endParaRPr lang="en-US"/>
                </a:p>
              </p:txBody>
            </p:sp>
            <p:pic>
              <p:nvPicPr>
                <p:cNvPr id="33845" name="Picture 3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06" y="3322"/>
                  <a:ext cx="73" cy="1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4925">
                      <a:solidFill>
                        <a:srgbClr val="000000"/>
                      </a:solidFill>
                      <a:miter lim="800000"/>
                      <a:headEnd/>
                      <a:tailEnd/>
                    </a14:hiddenLine>
                  </a:ext>
                </a:extLst>
              </p:spPr>
            </p:pic>
            <p:pic>
              <p:nvPicPr>
                <p:cNvPr id="33846" name="Picture 3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198" y="3547"/>
                  <a:ext cx="68" cy="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4925">
                      <a:solidFill>
                        <a:srgbClr val="000000"/>
                      </a:solidFill>
                      <a:miter lim="800000"/>
                      <a:headEnd/>
                      <a:tailEnd/>
                    </a14:hiddenLine>
                  </a:ext>
                </a:extLst>
              </p:spPr>
            </p:pic>
            <p:pic>
              <p:nvPicPr>
                <p:cNvPr id="33847" name="Picture 3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08" y="3696"/>
                  <a:ext cx="59" cy="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4925">
                      <a:solidFill>
                        <a:srgbClr val="000000"/>
                      </a:solidFill>
                      <a:miter lim="800000"/>
                      <a:headEnd/>
                      <a:tailEnd/>
                    </a14:hiddenLine>
                  </a:ext>
                </a:extLst>
              </p:spPr>
            </p:pic>
            <p:pic>
              <p:nvPicPr>
                <p:cNvPr id="33848" name="Picture 3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198" y="3789"/>
                  <a:ext cx="68" cy="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4925">
                      <a:solidFill>
                        <a:srgbClr val="000000"/>
                      </a:solidFill>
                      <a:miter lim="800000"/>
                      <a:headEnd/>
                      <a:tailEnd/>
                    </a14:hiddenLine>
                  </a:ext>
                </a:extLst>
              </p:spPr>
            </p:pic>
            <p:sp>
              <p:nvSpPr>
                <p:cNvPr id="33849" name="Text Box 51"/>
                <p:cNvSpPr txBox="1">
                  <a:spLocks noChangeArrowheads="1"/>
                </p:cNvSpPr>
                <p:nvPr/>
              </p:nvSpPr>
              <p:spPr bwMode="auto">
                <a:xfrm>
                  <a:off x="2254" y="2896"/>
                  <a:ext cx="467" cy="1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4925">
                      <a:solidFill>
                        <a:srgbClr val="000000"/>
                      </a:solidFill>
                      <a:miter lim="800000"/>
                      <a:headEnd/>
                      <a:tailEnd/>
                    </a14:hiddenLine>
                  </a:ext>
                </a:extLst>
              </p:spPr>
              <p:txBody>
                <a:bodyPr lIns="92075" tIns="46038" rIns="92075" bIns="46038" anchor="ctr">
                  <a:spAutoFit/>
                </a:bodyPr>
                <a:lstStyle>
                  <a:lvl1pPr eaLnBrk="0" hangingPunct="0">
                    <a:defRPr sz="2400" b="1">
                      <a:solidFill>
                        <a:schemeClr val="tx1"/>
                      </a:solidFill>
                      <a:latin typeface="Times New Roman" charset="0"/>
                      <a:ea typeface="ＭＳ Ｐゴシック" charset="0"/>
                      <a:cs typeface="ＭＳ Ｐゴシック" charset="0"/>
                    </a:defRPr>
                  </a:lvl1pPr>
                  <a:lvl2pPr marL="37931725" indent="-37474525" eaLnBrk="0" hangingPunct="0">
                    <a:defRPr sz="2400" b="1">
                      <a:solidFill>
                        <a:schemeClr val="tx1"/>
                      </a:solidFill>
                      <a:latin typeface="Times New Roman" charset="0"/>
                      <a:ea typeface="ＭＳ Ｐゴシック" charset="0"/>
                    </a:defRPr>
                  </a:lvl2pPr>
                  <a:lvl3pPr eaLnBrk="0" hangingPunct="0">
                    <a:defRPr sz="2400" b="1">
                      <a:solidFill>
                        <a:schemeClr val="tx1"/>
                      </a:solidFill>
                      <a:latin typeface="Times New Roman" charset="0"/>
                      <a:ea typeface="ＭＳ Ｐゴシック" charset="0"/>
                    </a:defRPr>
                  </a:lvl3pPr>
                  <a:lvl4pPr eaLnBrk="0" hangingPunct="0">
                    <a:defRPr sz="2400" b="1">
                      <a:solidFill>
                        <a:schemeClr val="tx1"/>
                      </a:solidFill>
                      <a:latin typeface="Times New Roman" charset="0"/>
                      <a:ea typeface="ＭＳ Ｐゴシック" charset="0"/>
                    </a:defRPr>
                  </a:lvl4pPr>
                  <a:lvl5pPr eaLnBrk="0" hangingPunct="0">
                    <a:defRPr sz="2400" b="1">
                      <a:solidFill>
                        <a:schemeClr val="tx1"/>
                      </a:solidFill>
                      <a:latin typeface="Times New Roman" charset="0"/>
                      <a:ea typeface="ＭＳ Ｐゴシック" charset="0"/>
                    </a:defRPr>
                  </a:lvl5pPr>
                  <a:lvl6pPr marL="457200" eaLnBrk="0" fontAlgn="base" hangingPunct="0">
                    <a:spcBef>
                      <a:spcPct val="0"/>
                    </a:spcBef>
                    <a:spcAft>
                      <a:spcPct val="0"/>
                    </a:spcAft>
                    <a:defRPr sz="2400" b="1">
                      <a:solidFill>
                        <a:schemeClr val="tx1"/>
                      </a:solidFill>
                      <a:latin typeface="Times New Roman" charset="0"/>
                      <a:ea typeface="ＭＳ Ｐゴシック" charset="0"/>
                    </a:defRPr>
                  </a:lvl6pPr>
                  <a:lvl7pPr marL="914400" eaLnBrk="0" fontAlgn="base" hangingPunct="0">
                    <a:spcBef>
                      <a:spcPct val="0"/>
                    </a:spcBef>
                    <a:spcAft>
                      <a:spcPct val="0"/>
                    </a:spcAft>
                    <a:defRPr sz="2400" b="1">
                      <a:solidFill>
                        <a:schemeClr val="tx1"/>
                      </a:solidFill>
                      <a:latin typeface="Times New Roman" charset="0"/>
                      <a:ea typeface="ＭＳ Ｐゴシック" charset="0"/>
                    </a:defRPr>
                  </a:lvl7pPr>
                  <a:lvl8pPr marL="1371600" eaLnBrk="0" fontAlgn="base" hangingPunct="0">
                    <a:spcBef>
                      <a:spcPct val="0"/>
                    </a:spcBef>
                    <a:spcAft>
                      <a:spcPct val="0"/>
                    </a:spcAft>
                    <a:defRPr sz="2400" b="1">
                      <a:solidFill>
                        <a:schemeClr val="tx1"/>
                      </a:solidFill>
                      <a:latin typeface="Times New Roman" charset="0"/>
                      <a:ea typeface="ＭＳ Ｐゴシック" charset="0"/>
                    </a:defRPr>
                  </a:lvl8pPr>
                  <a:lvl9pPr marL="1828800" eaLnBrk="0" fontAlgn="base" hangingPunct="0">
                    <a:spcBef>
                      <a:spcPct val="0"/>
                    </a:spcBef>
                    <a:spcAft>
                      <a:spcPct val="0"/>
                    </a:spcAft>
                    <a:defRPr sz="2400" b="1">
                      <a:solidFill>
                        <a:schemeClr val="tx1"/>
                      </a:solidFill>
                      <a:latin typeface="Times New Roman" charset="0"/>
                      <a:ea typeface="ＭＳ Ｐゴシック" charset="0"/>
                    </a:defRPr>
                  </a:lvl9pPr>
                </a:lstStyle>
                <a:p>
                  <a:r>
                    <a:rPr lang="en-US" sz="700"/>
                    <a:t>Nucleus</a:t>
                  </a:r>
                  <a:br>
                    <a:rPr lang="en-US" sz="700"/>
                  </a:br>
                  <a:r>
                    <a:rPr lang="en-US" sz="700"/>
                    <a:t>Most bacteria</a:t>
                  </a:r>
                  <a:br>
                    <a:rPr lang="en-US" sz="700"/>
                  </a:br>
                  <a:r>
                    <a:rPr lang="en-US" sz="700"/>
                    <a:t>Mitochondrion</a:t>
                  </a:r>
                </a:p>
              </p:txBody>
            </p:sp>
            <p:sp>
              <p:nvSpPr>
                <p:cNvPr id="33850" name="AutoShape 55"/>
                <p:cNvSpPr>
                  <a:spLocks/>
                </p:cNvSpPr>
                <p:nvPr/>
              </p:nvSpPr>
              <p:spPr bwMode="auto">
                <a:xfrm>
                  <a:off x="2216" y="2890"/>
                  <a:ext cx="56" cy="200"/>
                </a:xfrm>
                <a:prstGeom prst="rightBrace">
                  <a:avLst>
                    <a:gd name="adj1" fmla="val 29762"/>
                    <a:gd name="adj2" fmla="val 50000"/>
                  </a:avLst>
                </a:prstGeom>
                <a:noFill/>
                <a:ln w="25400">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lIns="92075" tIns="46038" rIns="92075" bIns="46038" anchor="ctr"/>
                <a:lstStyle/>
                <a:p>
                  <a:pPr eaLnBrk="0" hangingPunct="0"/>
                  <a:endParaRPr lang="en-US"/>
                </a:p>
              </p:txBody>
            </p:sp>
            <p:sp>
              <p:nvSpPr>
                <p:cNvPr id="33851" name="Text Box 57"/>
                <p:cNvSpPr txBox="1">
                  <a:spLocks noChangeArrowheads="1"/>
                </p:cNvSpPr>
                <p:nvPr/>
              </p:nvSpPr>
              <p:spPr bwMode="auto">
                <a:xfrm rot="-5400000">
                  <a:off x="2510" y="1916"/>
                  <a:ext cx="660" cy="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4925">
                      <a:solidFill>
                        <a:srgbClr val="000000"/>
                      </a:solidFill>
                      <a:miter lim="800000"/>
                      <a:headEnd/>
                      <a:tailEnd/>
                    </a14:hiddenLine>
                  </a:ext>
                </a:extLst>
              </p:spPr>
              <p:txBody>
                <a:bodyPr lIns="92075" tIns="46038" rIns="92075" bIns="46038" anchor="ctr">
                  <a:spAutoFit/>
                </a:bodyPr>
                <a:lstStyle>
                  <a:lvl1pPr eaLnBrk="0" hangingPunct="0">
                    <a:defRPr sz="2400" b="1">
                      <a:solidFill>
                        <a:schemeClr val="tx1"/>
                      </a:solidFill>
                      <a:latin typeface="Times New Roman" charset="0"/>
                      <a:ea typeface="ＭＳ Ｐゴシック" charset="0"/>
                      <a:cs typeface="ＭＳ Ｐゴシック" charset="0"/>
                    </a:defRPr>
                  </a:lvl1pPr>
                  <a:lvl2pPr marL="37931725" indent="-37474525" eaLnBrk="0" hangingPunct="0">
                    <a:defRPr sz="2400" b="1">
                      <a:solidFill>
                        <a:schemeClr val="tx1"/>
                      </a:solidFill>
                      <a:latin typeface="Times New Roman" charset="0"/>
                      <a:ea typeface="ＭＳ Ｐゴシック" charset="0"/>
                    </a:defRPr>
                  </a:lvl2pPr>
                  <a:lvl3pPr eaLnBrk="0" hangingPunct="0">
                    <a:defRPr sz="2400" b="1">
                      <a:solidFill>
                        <a:schemeClr val="tx1"/>
                      </a:solidFill>
                      <a:latin typeface="Times New Roman" charset="0"/>
                      <a:ea typeface="ＭＳ Ｐゴシック" charset="0"/>
                    </a:defRPr>
                  </a:lvl3pPr>
                  <a:lvl4pPr eaLnBrk="0" hangingPunct="0">
                    <a:defRPr sz="2400" b="1">
                      <a:solidFill>
                        <a:schemeClr val="tx1"/>
                      </a:solidFill>
                      <a:latin typeface="Times New Roman" charset="0"/>
                      <a:ea typeface="ＭＳ Ｐゴシック" charset="0"/>
                    </a:defRPr>
                  </a:lvl4pPr>
                  <a:lvl5pPr eaLnBrk="0" hangingPunct="0">
                    <a:defRPr sz="2400" b="1">
                      <a:solidFill>
                        <a:schemeClr val="tx1"/>
                      </a:solidFill>
                      <a:latin typeface="Times New Roman" charset="0"/>
                      <a:ea typeface="ＭＳ Ｐゴシック" charset="0"/>
                    </a:defRPr>
                  </a:lvl5pPr>
                  <a:lvl6pPr marL="457200" eaLnBrk="0" fontAlgn="base" hangingPunct="0">
                    <a:spcBef>
                      <a:spcPct val="0"/>
                    </a:spcBef>
                    <a:spcAft>
                      <a:spcPct val="0"/>
                    </a:spcAft>
                    <a:defRPr sz="2400" b="1">
                      <a:solidFill>
                        <a:schemeClr val="tx1"/>
                      </a:solidFill>
                      <a:latin typeface="Times New Roman" charset="0"/>
                      <a:ea typeface="ＭＳ Ｐゴシック" charset="0"/>
                    </a:defRPr>
                  </a:lvl6pPr>
                  <a:lvl7pPr marL="914400" eaLnBrk="0" fontAlgn="base" hangingPunct="0">
                    <a:spcBef>
                      <a:spcPct val="0"/>
                    </a:spcBef>
                    <a:spcAft>
                      <a:spcPct val="0"/>
                    </a:spcAft>
                    <a:defRPr sz="2400" b="1">
                      <a:solidFill>
                        <a:schemeClr val="tx1"/>
                      </a:solidFill>
                      <a:latin typeface="Times New Roman" charset="0"/>
                      <a:ea typeface="ＭＳ Ｐゴシック" charset="0"/>
                    </a:defRPr>
                  </a:lvl7pPr>
                  <a:lvl8pPr marL="1371600" eaLnBrk="0" fontAlgn="base" hangingPunct="0">
                    <a:spcBef>
                      <a:spcPct val="0"/>
                    </a:spcBef>
                    <a:spcAft>
                      <a:spcPct val="0"/>
                    </a:spcAft>
                    <a:defRPr sz="2400" b="1">
                      <a:solidFill>
                        <a:schemeClr val="tx1"/>
                      </a:solidFill>
                      <a:latin typeface="Times New Roman" charset="0"/>
                      <a:ea typeface="ＭＳ Ｐゴシック" charset="0"/>
                    </a:defRPr>
                  </a:lvl8pPr>
                  <a:lvl9pPr marL="1828800" eaLnBrk="0" fontAlgn="base" hangingPunct="0">
                    <a:spcBef>
                      <a:spcPct val="0"/>
                    </a:spcBef>
                    <a:spcAft>
                      <a:spcPct val="0"/>
                    </a:spcAft>
                    <a:defRPr sz="2400" b="1">
                      <a:solidFill>
                        <a:schemeClr val="tx1"/>
                      </a:solidFill>
                      <a:latin typeface="Times New Roman" charset="0"/>
                      <a:ea typeface="ＭＳ Ｐゴシック" charset="0"/>
                    </a:defRPr>
                  </a:lvl9pPr>
                </a:lstStyle>
                <a:p>
                  <a:pPr algn="ctr"/>
                  <a:r>
                    <a:rPr lang="en-US" sz="900">
                      <a:solidFill>
                        <a:schemeClr val="bg1"/>
                      </a:solidFill>
                    </a:rPr>
                    <a:t>Light microscope</a:t>
                  </a:r>
                </a:p>
              </p:txBody>
            </p:sp>
            <p:sp>
              <p:nvSpPr>
                <p:cNvPr id="33852" name="Text Box 58"/>
                <p:cNvSpPr txBox="1">
                  <a:spLocks noChangeArrowheads="1"/>
                </p:cNvSpPr>
                <p:nvPr/>
              </p:nvSpPr>
              <p:spPr bwMode="auto">
                <a:xfrm rot="-5400000">
                  <a:off x="2634" y="2731"/>
                  <a:ext cx="768" cy="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4925">
                      <a:solidFill>
                        <a:srgbClr val="000000"/>
                      </a:solidFill>
                      <a:miter lim="800000"/>
                      <a:headEnd/>
                      <a:tailEnd/>
                    </a14:hiddenLine>
                  </a:ext>
                </a:extLst>
              </p:spPr>
              <p:txBody>
                <a:bodyPr lIns="92075" tIns="46038" rIns="92075" bIns="46038" anchor="ctr">
                  <a:spAutoFit/>
                </a:bodyPr>
                <a:lstStyle>
                  <a:lvl1pPr eaLnBrk="0" hangingPunct="0">
                    <a:defRPr sz="2400" b="1">
                      <a:solidFill>
                        <a:schemeClr val="tx1"/>
                      </a:solidFill>
                      <a:latin typeface="Times New Roman" charset="0"/>
                      <a:ea typeface="ＭＳ Ｐゴシック" charset="0"/>
                      <a:cs typeface="ＭＳ Ｐゴシック" charset="0"/>
                    </a:defRPr>
                  </a:lvl1pPr>
                  <a:lvl2pPr marL="37931725" indent="-37474525" eaLnBrk="0" hangingPunct="0">
                    <a:defRPr sz="2400" b="1">
                      <a:solidFill>
                        <a:schemeClr val="tx1"/>
                      </a:solidFill>
                      <a:latin typeface="Times New Roman" charset="0"/>
                      <a:ea typeface="ＭＳ Ｐゴシック" charset="0"/>
                    </a:defRPr>
                  </a:lvl2pPr>
                  <a:lvl3pPr eaLnBrk="0" hangingPunct="0">
                    <a:defRPr sz="2400" b="1">
                      <a:solidFill>
                        <a:schemeClr val="tx1"/>
                      </a:solidFill>
                      <a:latin typeface="Times New Roman" charset="0"/>
                      <a:ea typeface="ＭＳ Ｐゴシック" charset="0"/>
                    </a:defRPr>
                  </a:lvl3pPr>
                  <a:lvl4pPr eaLnBrk="0" hangingPunct="0">
                    <a:defRPr sz="2400" b="1">
                      <a:solidFill>
                        <a:schemeClr val="tx1"/>
                      </a:solidFill>
                      <a:latin typeface="Times New Roman" charset="0"/>
                      <a:ea typeface="ＭＳ Ｐゴシック" charset="0"/>
                    </a:defRPr>
                  </a:lvl4pPr>
                  <a:lvl5pPr eaLnBrk="0" hangingPunct="0">
                    <a:defRPr sz="2400" b="1">
                      <a:solidFill>
                        <a:schemeClr val="tx1"/>
                      </a:solidFill>
                      <a:latin typeface="Times New Roman" charset="0"/>
                      <a:ea typeface="ＭＳ Ｐゴシック" charset="0"/>
                    </a:defRPr>
                  </a:lvl5pPr>
                  <a:lvl6pPr marL="457200" eaLnBrk="0" fontAlgn="base" hangingPunct="0">
                    <a:spcBef>
                      <a:spcPct val="0"/>
                    </a:spcBef>
                    <a:spcAft>
                      <a:spcPct val="0"/>
                    </a:spcAft>
                    <a:defRPr sz="2400" b="1">
                      <a:solidFill>
                        <a:schemeClr val="tx1"/>
                      </a:solidFill>
                      <a:latin typeface="Times New Roman" charset="0"/>
                      <a:ea typeface="ＭＳ Ｐゴシック" charset="0"/>
                    </a:defRPr>
                  </a:lvl6pPr>
                  <a:lvl7pPr marL="914400" eaLnBrk="0" fontAlgn="base" hangingPunct="0">
                    <a:spcBef>
                      <a:spcPct val="0"/>
                    </a:spcBef>
                    <a:spcAft>
                      <a:spcPct val="0"/>
                    </a:spcAft>
                    <a:defRPr sz="2400" b="1">
                      <a:solidFill>
                        <a:schemeClr val="tx1"/>
                      </a:solidFill>
                      <a:latin typeface="Times New Roman" charset="0"/>
                      <a:ea typeface="ＭＳ Ｐゴシック" charset="0"/>
                    </a:defRPr>
                  </a:lvl7pPr>
                  <a:lvl8pPr marL="1371600" eaLnBrk="0" fontAlgn="base" hangingPunct="0">
                    <a:spcBef>
                      <a:spcPct val="0"/>
                    </a:spcBef>
                    <a:spcAft>
                      <a:spcPct val="0"/>
                    </a:spcAft>
                    <a:defRPr sz="2400" b="1">
                      <a:solidFill>
                        <a:schemeClr val="tx1"/>
                      </a:solidFill>
                      <a:latin typeface="Times New Roman" charset="0"/>
                      <a:ea typeface="ＭＳ Ｐゴシック" charset="0"/>
                    </a:defRPr>
                  </a:lvl8pPr>
                  <a:lvl9pPr marL="1828800" eaLnBrk="0" fontAlgn="base" hangingPunct="0">
                    <a:spcBef>
                      <a:spcPct val="0"/>
                    </a:spcBef>
                    <a:spcAft>
                      <a:spcPct val="0"/>
                    </a:spcAft>
                    <a:defRPr sz="2400" b="1">
                      <a:solidFill>
                        <a:schemeClr val="tx1"/>
                      </a:solidFill>
                      <a:latin typeface="Times New Roman" charset="0"/>
                      <a:ea typeface="ＭＳ Ｐゴシック" charset="0"/>
                    </a:defRPr>
                  </a:lvl9pPr>
                </a:lstStyle>
                <a:p>
                  <a:pPr algn="ctr"/>
                  <a:r>
                    <a:rPr lang="en-US" sz="900">
                      <a:solidFill>
                        <a:schemeClr val="bg1"/>
                      </a:solidFill>
                    </a:rPr>
                    <a:t>Electron microscope</a:t>
                  </a:r>
                </a:p>
              </p:txBody>
            </p:sp>
            <p:sp>
              <p:nvSpPr>
                <p:cNvPr id="33853" name="Text Box 60"/>
                <p:cNvSpPr txBox="1">
                  <a:spLocks noChangeArrowheads="1"/>
                </p:cNvSpPr>
                <p:nvPr/>
              </p:nvSpPr>
              <p:spPr bwMode="auto">
                <a:xfrm rot="-5400000">
                  <a:off x="2808" y="3221"/>
                  <a:ext cx="768" cy="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4925">
                      <a:solidFill>
                        <a:srgbClr val="000000"/>
                      </a:solidFill>
                      <a:miter lim="800000"/>
                      <a:headEnd/>
                      <a:tailEnd/>
                    </a14:hiddenLine>
                  </a:ext>
                </a:extLst>
              </p:spPr>
              <p:txBody>
                <a:bodyPr lIns="92075" tIns="46038" rIns="92075" bIns="46038" anchor="ctr">
                  <a:spAutoFit/>
                </a:bodyPr>
                <a:lstStyle>
                  <a:lvl1pPr eaLnBrk="0" hangingPunct="0">
                    <a:defRPr sz="2400" b="1">
                      <a:solidFill>
                        <a:schemeClr val="tx1"/>
                      </a:solidFill>
                      <a:latin typeface="Times New Roman" charset="0"/>
                      <a:ea typeface="ＭＳ Ｐゴシック" charset="0"/>
                      <a:cs typeface="ＭＳ Ｐゴシック" charset="0"/>
                    </a:defRPr>
                  </a:lvl1pPr>
                  <a:lvl2pPr marL="37931725" indent="-37474525" eaLnBrk="0" hangingPunct="0">
                    <a:defRPr sz="2400" b="1">
                      <a:solidFill>
                        <a:schemeClr val="tx1"/>
                      </a:solidFill>
                      <a:latin typeface="Times New Roman" charset="0"/>
                      <a:ea typeface="ＭＳ Ｐゴシック" charset="0"/>
                    </a:defRPr>
                  </a:lvl2pPr>
                  <a:lvl3pPr eaLnBrk="0" hangingPunct="0">
                    <a:defRPr sz="2400" b="1">
                      <a:solidFill>
                        <a:schemeClr val="tx1"/>
                      </a:solidFill>
                      <a:latin typeface="Times New Roman" charset="0"/>
                      <a:ea typeface="ＭＳ Ｐゴシック" charset="0"/>
                    </a:defRPr>
                  </a:lvl3pPr>
                  <a:lvl4pPr eaLnBrk="0" hangingPunct="0">
                    <a:defRPr sz="2400" b="1">
                      <a:solidFill>
                        <a:schemeClr val="tx1"/>
                      </a:solidFill>
                      <a:latin typeface="Times New Roman" charset="0"/>
                      <a:ea typeface="ＭＳ Ｐゴシック" charset="0"/>
                    </a:defRPr>
                  </a:lvl4pPr>
                  <a:lvl5pPr eaLnBrk="0" hangingPunct="0">
                    <a:defRPr sz="2400" b="1">
                      <a:solidFill>
                        <a:schemeClr val="tx1"/>
                      </a:solidFill>
                      <a:latin typeface="Times New Roman" charset="0"/>
                      <a:ea typeface="ＭＳ Ｐゴシック" charset="0"/>
                    </a:defRPr>
                  </a:lvl5pPr>
                  <a:lvl6pPr marL="457200" eaLnBrk="0" fontAlgn="base" hangingPunct="0">
                    <a:spcBef>
                      <a:spcPct val="0"/>
                    </a:spcBef>
                    <a:spcAft>
                      <a:spcPct val="0"/>
                    </a:spcAft>
                    <a:defRPr sz="2400" b="1">
                      <a:solidFill>
                        <a:schemeClr val="tx1"/>
                      </a:solidFill>
                      <a:latin typeface="Times New Roman" charset="0"/>
                      <a:ea typeface="ＭＳ Ｐゴシック" charset="0"/>
                    </a:defRPr>
                  </a:lvl6pPr>
                  <a:lvl7pPr marL="914400" eaLnBrk="0" fontAlgn="base" hangingPunct="0">
                    <a:spcBef>
                      <a:spcPct val="0"/>
                    </a:spcBef>
                    <a:spcAft>
                      <a:spcPct val="0"/>
                    </a:spcAft>
                    <a:defRPr sz="2400" b="1">
                      <a:solidFill>
                        <a:schemeClr val="tx1"/>
                      </a:solidFill>
                      <a:latin typeface="Times New Roman" charset="0"/>
                      <a:ea typeface="ＭＳ Ｐゴシック" charset="0"/>
                    </a:defRPr>
                  </a:lvl7pPr>
                  <a:lvl8pPr marL="1371600" eaLnBrk="0" fontAlgn="base" hangingPunct="0">
                    <a:spcBef>
                      <a:spcPct val="0"/>
                    </a:spcBef>
                    <a:spcAft>
                      <a:spcPct val="0"/>
                    </a:spcAft>
                    <a:defRPr sz="2400" b="1">
                      <a:solidFill>
                        <a:schemeClr val="tx1"/>
                      </a:solidFill>
                      <a:latin typeface="Times New Roman" charset="0"/>
                      <a:ea typeface="ＭＳ Ｐゴシック" charset="0"/>
                    </a:defRPr>
                  </a:lvl8pPr>
                  <a:lvl9pPr marL="1828800" eaLnBrk="0" fontAlgn="base" hangingPunct="0">
                    <a:spcBef>
                      <a:spcPct val="0"/>
                    </a:spcBef>
                    <a:spcAft>
                      <a:spcPct val="0"/>
                    </a:spcAft>
                    <a:defRPr sz="2400" b="1">
                      <a:solidFill>
                        <a:schemeClr val="tx1"/>
                      </a:solidFill>
                      <a:latin typeface="Times New Roman" charset="0"/>
                      <a:ea typeface="ＭＳ Ｐゴシック" charset="0"/>
                    </a:defRPr>
                  </a:lvl9pPr>
                </a:lstStyle>
                <a:p>
                  <a:pPr algn="ctr"/>
                  <a:r>
                    <a:rPr lang="en-US" sz="900">
                      <a:solidFill>
                        <a:schemeClr val="bg1"/>
                      </a:solidFill>
                    </a:rPr>
                    <a:t>Electron microscope</a:t>
                  </a:r>
                </a:p>
              </p:txBody>
            </p:sp>
          </p:grpSp>
        </p:grpSp>
        <p:sp>
          <p:nvSpPr>
            <p:cNvPr id="33818" name="Text Box 17"/>
            <p:cNvSpPr txBox="1">
              <a:spLocks noChangeArrowheads="1"/>
            </p:cNvSpPr>
            <p:nvPr/>
          </p:nvSpPr>
          <p:spPr bwMode="auto">
            <a:xfrm>
              <a:off x="2496" y="1631"/>
              <a:ext cx="464" cy="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4925">
                  <a:solidFill>
                    <a:srgbClr val="000000"/>
                  </a:solidFill>
                  <a:miter lim="800000"/>
                  <a:headEnd/>
                  <a:tailEnd/>
                </a14:hiddenLine>
              </a:ext>
            </a:extLst>
          </p:spPr>
          <p:txBody>
            <a:bodyPr lIns="92075" tIns="46038" rIns="92075" bIns="46038" anchor="ctr">
              <a:spAutoFit/>
            </a:bodyPr>
            <a:lstStyle>
              <a:lvl1pPr eaLnBrk="0" hangingPunct="0">
                <a:defRPr sz="2400" b="1">
                  <a:solidFill>
                    <a:schemeClr val="tx1"/>
                  </a:solidFill>
                  <a:latin typeface="Times New Roman" charset="0"/>
                  <a:ea typeface="ＭＳ Ｐゴシック" charset="0"/>
                  <a:cs typeface="ＭＳ Ｐゴシック" charset="0"/>
                </a:defRPr>
              </a:lvl1pPr>
              <a:lvl2pPr marL="37931725" indent="-37474525" eaLnBrk="0" hangingPunct="0">
                <a:defRPr sz="2400" b="1">
                  <a:solidFill>
                    <a:schemeClr val="tx1"/>
                  </a:solidFill>
                  <a:latin typeface="Times New Roman" charset="0"/>
                  <a:ea typeface="ＭＳ Ｐゴシック" charset="0"/>
                </a:defRPr>
              </a:lvl2pPr>
              <a:lvl3pPr eaLnBrk="0" hangingPunct="0">
                <a:defRPr sz="2400" b="1">
                  <a:solidFill>
                    <a:schemeClr val="tx1"/>
                  </a:solidFill>
                  <a:latin typeface="Times New Roman" charset="0"/>
                  <a:ea typeface="ＭＳ Ｐゴシック" charset="0"/>
                </a:defRPr>
              </a:lvl3pPr>
              <a:lvl4pPr eaLnBrk="0" hangingPunct="0">
                <a:defRPr sz="2400" b="1">
                  <a:solidFill>
                    <a:schemeClr val="tx1"/>
                  </a:solidFill>
                  <a:latin typeface="Times New Roman" charset="0"/>
                  <a:ea typeface="ＭＳ Ｐゴシック" charset="0"/>
                </a:defRPr>
              </a:lvl4pPr>
              <a:lvl5pPr eaLnBrk="0" hangingPunct="0">
                <a:defRPr sz="2400" b="1">
                  <a:solidFill>
                    <a:schemeClr val="tx1"/>
                  </a:solidFill>
                  <a:latin typeface="Times New Roman" charset="0"/>
                  <a:ea typeface="ＭＳ Ｐゴシック" charset="0"/>
                </a:defRPr>
              </a:lvl5pPr>
              <a:lvl6pPr marL="457200" eaLnBrk="0" fontAlgn="base" hangingPunct="0">
                <a:spcBef>
                  <a:spcPct val="0"/>
                </a:spcBef>
                <a:spcAft>
                  <a:spcPct val="0"/>
                </a:spcAft>
                <a:defRPr sz="2400" b="1">
                  <a:solidFill>
                    <a:schemeClr val="tx1"/>
                  </a:solidFill>
                  <a:latin typeface="Times New Roman" charset="0"/>
                  <a:ea typeface="ＭＳ Ｐゴシック" charset="0"/>
                </a:defRPr>
              </a:lvl6pPr>
              <a:lvl7pPr marL="914400" eaLnBrk="0" fontAlgn="base" hangingPunct="0">
                <a:spcBef>
                  <a:spcPct val="0"/>
                </a:spcBef>
                <a:spcAft>
                  <a:spcPct val="0"/>
                </a:spcAft>
                <a:defRPr sz="2400" b="1">
                  <a:solidFill>
                    <a:schemeClr val="tx1"/>
                  </a:solidFill>
                  <a:latin typeface="Times New Roman" charset="0"/>
                  <a:ea typeface="ＭＳ Ｐゴシック" charset="0"/>
                </a:defRPr>
              </a:lvl7pPr>
              <a:lvl8pPr marL="1371600" eaLnBrk="0" fontAlgn="base" hangingPunct="0">
                <a:spcBef>
                  <a:spcPct val="0"/>
                </a:spcBef>
                <a:spcAft>
                  <a:spcPct val="0"/>
                </a:spcAft>
                <a:defRPr sz="2400" b="1">
                  <a:solidFill>
                    <a:schemeClr val="tx1"/>
                  </a:solidFill>
                  <a:latin typeface="Times New Roman" charset="0"/>
                  <a:ea typeface="ＭＳ Ｐゴシック" charset="0"/>
                </a:defRPr>
              </a:lvl8pPr>
              <a:lvl9pPr marL="1828800" eaLnBrk="0" fontAlgn="base" hangingPunct="0">
                <a:spcBef>
                  <a:spcPct val="0"/>
                </a:spcBef>
                <a:spcAft>
                  <a:spcPct val="0"/>
                </a:spcAft>
                <a:defRPr sz="2400" b="1">
                  <a:solidFill>
                    <a:schemeClr val="tx1"/>
                  </a:solidFill>
                  <a:latin typeface="Times New Roman" charset="0"/>
                  <a:ea typeface="ＭＳ Ｐゴシック" charset="0"/>
                </a:defRPr>
              </a:lvl9pPr>
            </a:lstStyle>
            <a:p>
              <a:pPr algn="ctr"/>
              <a:r>
                <a:rPr lang="en-US" sz="700"/>
                <a:t>Human height</a:t>
              </a:r>
            </a:p>
          </p:txBody>
        </p:sp>
      </p:grpSp>
      <p:sp>
        <p:nvSpPr>
          <p:cNvPr id="33796" name="Text Box 65"/>
          <p:cNvSpPr txBox="1">
            <a:spLocks noChangeArrowheads="1"/>
          </p:cNvSpPr>
          <p:nvPr/>
        </p:nvSpPr>
        <p:spPr bwMode="auto">
          <a:xfrm>
            <a:off x="5983288" y="5638800"/>
            <a:ext cx="3160712" cy="101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4925">
                <a:solidFill>
                  <a:srgbClr val="000000"/>
                </a:solidFill>
                <a:miter lim="800000"/>
                <a:headEnd/>
                <a:tailEnd/>
              </a14:hiddenLine>
            </a:ext>
          </a:extLst>
        </p:spPr>
        <p:txBody>
          <a:bodyPr wrap="none" lIns="92075" tIns="46038" rIns="92075" bIns="46038" anchor="ctr">
            <a:spAutoFit/>
          </a:bodyPr>
          <a:lstStyle>
            <a:lvl1pPr eaLnBrk="0" hangingPunct="0">
              <a:defRPr sz="2400" b="1">
                <a:solidFill>
                  <a:schemeClr val="tx1"/>
                </a:solidFill>
                <a:latin typeface="Times New Roman" charset="0"/>
                <a:ea typeface="ＭＳ Ｐゴシック" charset="0"/>
                <a:cs typeface="ＭＳ Ｐゴシック" charset="0"/>
              </a:defRPr>
            </a:lvl1pPr>
            <a:lvl2pPr marL="37931725" indent="-37474525" eaLnBrk="0" hangingPunct="0">
              <a:defRPr sz="2400" b="1">
                <a:solidFill>
                  <a:schemeClr val="tx1"/>
                </a:solidFill>
                <a:latin typeface="Times New Roman" charset="0"/>
                <a:ea typeface="ＭＳ Ｐゴシック" charset="0"/>
              </a:defRPr>
            </a:lvl2pPr>
            <a:lvl3pPr eaLnBrk="0" hangingPunct="0">
              <a:defRPr sz="2400" b="1">
                <a:solidFill>
                  <a:schemeClr val="tx1"/>
                </a:solidFill>
                <a:latin typeface="Times New Roman" charset="0"/>
                <a:ea typeface="ＭＳ Ｐゴシック" charset="0"/>
              </a:defRPr>
            </a:lvl3pPr>
            <a:lvl4pPr eaLnBrk="0" hangingPunct="0">
              <a:defRPr sz="2400" b="1">
                <a:solidFill>
                  <a:schemeClr val="tx1"/>
                </a:solidFill>
                <a:latin typeface="Times New Roman" charset="0"/>
                <a:ea typeface="ＭＳ Ｐゴシック" charset="0"/>
              </a:defRPr>
            </a:lvl4pPr>
            <a:lvl5pPr eaLnBrk="0" hangingPunct="0">
              <a:defRPr sz="2400" b="1">
                <a:solidFill>
                  <a:schemeClr val="tx1"/>
                </a:solidFill>
                <a:latin typeface="Times New Roman" charset="0"/>
                <a:ea typeface="ＭＳ Ｐゴシック" charset="0"/>
              </a:defRPr>
            </a:lvl5pPr>
            <a:lvl6pPr marL="457200" eaLnBrk="0" fontAlgn="base" hangingPunct="0">
              <a:spcBef>
                <a:spcPct val="0"/>
              </a:spcBef>
              <a:spcAft>
                <a:spcPct val="0"/>
              </a:spcAft>
              <a:defRPr sz="2400" b="1">
                <a:solidFill>
                  <a:schemeClr val="tx1"/>
                </a:solidFill>
                <a:latin typeface="Times New Roman" charset="0"/>
                <a:ea typeface="ＭＳ Ｐゴシック" charset="0"/>
              </a:defRPr>
            </a:lvl6pPr>
            <a:lvl7pPr marL="914400" eaLnBrk="0" fontAlgn="base" hangingPunct="0">
              <a:spcBef>
                <a:spcPct val="0"/>
              </a:spcBef>
              <a:spcAft>
                <a:spcPct val="0"/>
              </a:spcAft>
              <a:defRPr sz="2400" b="1">
                <a:solidFill>
                  <a:schemeClr val="tx1"/>
                </a:solidFill>
                <a:latin typeface="Times New Roman" charset="0"/>
                <a:ea typeface="ＭＳ Ｐゴシック" charset="0"/>
              </a:defRPr>
            </a:lvl7pPr>
            <a:lvl8pPr marL="1371600" eaLnBrk="0" fontAlgn="base" hangingPunct="0">
              <a:spcBef>
                <a:spcPct val="0"/>
              </a:spcBef>
              <a:spcAft>
                <a:spcPct val="0"/>
              </a:spcAft>
              <a:defRPr sz="2400" b="1">
                <a:solidFill>
                  <a:schemeClr val="tx1"/>
                </a:solidFill>
                <a:latin typeface="Times New Roman" charset="0"/>
                <a:ea typeface="ＭＳ Ｐゴシック" charset="0"/>
              </a:defRPr>
            </a:lvl8pPr>
            <a:lvl9pPr marL="1828800" eaLnBrk="0" fontAlgn="base" hangingPunct="0">
              <a:spcBef>
                <a:spcPct val="0"/>
              </a:spcBef>
              <a:spcAft>
                <a:spcPct val="0"/>
              </a:spcAft>
              <a:defRPr sz="2400" b="1">
                <a:solidFill>
                  <a:schemeClr val="tx1"/>
                </a:solidFill>
                <a:latin typeface="Times New Roman" charset="0"/>
                <a:ea typeface="ＭＳ Ｐゴシック" charset="0"/>
              </a:defRPr>
            </a:lvl9pPr>
          </a:lstStyle>
          <a:p>
            <a:r>
              <a:rPr lang="en-US" sz="1200"/>
              <a:t>Measurements</a:t>
            </a:r>
          </a:p>
          <a:p>
            <a:r>
              <a:rPr lang="en-US" sz="1200"/>
              <a:t>1 centimeter (cm) = 10</a:t>
            </a:r>
            <a:r>
              <a:rPr lang="en-US" sz="1200" baseline="30000">
                <a:sym typeface="Symbol" charset="0"/>
              </a:rPr>
              <a:t></a:t>
            </a:r>
            <a:r>
              <a:rPr lang="en-US" sz="1200" baseline="30000"/>
              <a:t>2</a:t>
            </a:r>
            <a:r>
              <a:rPr lang="en-US" sz="1200"/>
              <a:t> meter (m) = 0.4 inch</a:t>
            </a:r>
          </a:p>
          <a:p>
            <a:r>
              <a:rPr lang="en-US" sz="1200"/>
              <a:t>1 millimeter (mm) = 10</a:t>
            </a:r>
            <a:r>
              <a:rPr lang="en-US" sz="1200" baseline="30000"/>
              <a:t>–3</a:t>
            </a:r>
            <a:r>
              <a:rPr lang="en-US" sz="1200"/>
              <a:t> m</a:t>
            </a:r>
          </a:p>
          <a:p>
            <a:r>
              <a:rPr lang="en-US" sz="1200"/>
              <a:t>1 micrometer (µm) = 10</a:t>
            </a:r>
            <a:r>
              <a:rPr lang="en-US" sz="1200" baseline="30000"/>
              <a:t>–3</a:t>
            </a:r>
            <a:r>
              <a:rPr lang="en-US" sz="1200"/>
              <a:t> mm = 10</a:t>
            </a:r>
            <a:r>
              <a:rPr lang="en-US" sz="1200" baseline="30000"/>
              <a:t>–6</a:t>
            </a:r>
            <a:r>
              <a:rPr lang="en-US" sz="1200"/>
              <a:t> m</a:t>
            </a:r>
          </a:p>
          <a:p>
            <a:r>
              <a:rPr lang="en-US" sz="1200"/>
              <a:t>1 nanometer (nm) = 10</a:t>
            </a:r>
            <a:r>
              <a:rPr lang="en-US" sz="1200" baseline="30000"/>
              <a:t>–3</a:t>
            </a:r>
            <a:r>
              <a:rPr lang="en-US" sz="1200"/>
              <a:t> mm = 10</a:t>
            </a:r>
            <a:r>
              <a:rPr lang="en-US" sz="1200" baseline="30000"/>
              <a:t>–9 </a:t>
            </a:r>
            <a:r>
              <a:rPr lang="en-US" sz="1200"/>
              <a:t>m</a:t>
            </a:r>
          </a:p>
        </p:txBody>
      </p:sp>
      <p:sp>
        <p:nvSpPr>
          <p:cNvPr id="33797" name="TextBox 45"/>
          <p:cNvSpPr txBox="1">
            <a:spLocks noChangeArrowheads="1"/>
          </p:cNvSpPr>
          <p:nvPr/>
        </p:nvSpPr>
        <p:spPr bwMode="auto">
          <a:xfrm>
            <a:off x="6858000" y="838200"/>
            <a:ext cx="6985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Times New Roman" charset="0"/>
                <a:ea typeface="ＭＳ Ｐゴシック" charset="0"/>
                <a:cs typeface="ＭＳ Ｐゴシック" charset="0"/>
              </a:defRPr>
            </a:lvl1pPr>
            <a:lvl2pPr marL="37931725" indent="-37474525" eaLnBrk="0" hangingPunct="0">
              <a:defRPr sz="2400" b="1">
                <a:solidFill>
                  <a:schemeClr val="tx1"/>
                </a:solidFill>
                <a:latin typeface="Times New Roman" charset="0"/>
                <a:ea typeface="ＭＳ Ｐゴシック" charset="0"/>
              </a:defRPr>
            </a:lvl2pPr>
            <a:lvl3pPr eaLnBrk="0" hangingPunct="0">
              <a:defRPr sz="2400" b="1">
                <a:solidFill>
                  <a:schemeClr val="tx1"/>
                </a:solidFill>
                <a:latin typeface="Times New Roman" charset="0"/>
                <a:ea typeface="ＭＳ Ｐゴシック" charset="0"/>
              </a:defRPr>
            </a:lvl3pPr>
            <a:lvl4pPr eaLnBrk="0" hangingPunct="0">
              <a:defRPr sz="2400" b="1">
                <a:solidFill>
                  <a:schemeClr val="tx1"/>
                </a:solidFill>
                <a:latin typeface="Times New Roman" charset="0"/>
                <a:ea typeface="ＭＳ Ｐゴシック" charset="0"/>
              </a:defRPr>
            </a:lvl4pPr>
            <a:lvl5pPr eaLnBrk="0" hangingPunct="0">
              <a:defRPr sz="2400" b="1">
                <a:solidFill>
                  <a:schemeClr val="tx1"/>
                </a:solidFill>
                <a:latin typeface="Times New Roman" charset="0"/>
                <a:ea typeface="ＭＳ Ｐゴシック" charset="0"/>
              </a:defRPr>
            </a:lvl5pPr>
            <a:lvl6pPr marL="457200" eaLnBrk="0" fontAlgn="base" hangingPunct="0">
              <a:spcBef>
                <a:spcPct val="0"/>
              </a:spcBef>
              <a:spcAft>
                <a:spcPct val="0"/>
              </a:spcAft>
              <a:defRPr sz="2400" b="1">
                <a:solidFill>
                  <a:schemeClr val="tx1"/>
                </a:solidFill>
                <a:latin typeface="Times New Roman" charset="0"/>
                <a:ea typeface="ＭＳ Ｐゴシック" charset="0"/>
              </a:defRPr>
            </a:lvl6pPr>
            <a:lvl7pPr marL="914400" eaLnBrk="0" fontAlgn="base" hangingPunct="0">
              <a:spcBef>
                <a:spcPct val="0"/>
              </a:spcBef>
              <a:spcAft>
                <a:spcPct val="0"/>
              </a:spcAft>
              <a:defRPr sz="2400" b="1">
                <a:solidFill>
                  <a:schemeClr val="tx1"/>
                </a:solidFill>
                <a:latin typeface="Times New Roman" charset="0"/>
                <a:ea typeface="ＭＳ Ｐゴシック" charset="0"/>
              </a:defRPr>
            </a:lvl7pPr>
            <a:lvl8pPr marL="1371600" eaLnBrk="0" fontAlgn="base" hangingPunct="0">
              <a:spcBef>
                <a:spcPct val="0"/>
              </a:spcBef>
              <a:spcAft>
                <a:spcPct val="0"/>
              </a:spcAft>
              <a:defRPr sz="2400" b="1">
                <a:solidFill>
                  <a:schemeClr val="tx1"/>
                </a:solidFill>
                <a:latin typeface="Times New Roman" charset="0"/>
                <a:ea typeface="ＭＳ Ｐゴシック" charset="0"/>
              </a:defRPr>
            </a:lvl8pPr>
            <a:lvl9pPr marL="1828800" eaLnBrk="0" fontAlgn="base" hangingPunct="0">
              <a:spcBef>
                <a:spcPct val="0"/>
              </a:spcBef>
              <a:spcAft>
                <a:spcPct val="0"/>
              </a:spcAft>
              <a:defRPr sz="2400" b="1">
                <a:solidFill>
                  <a:schemeClr val="tx1"/>
                </a:solidFill>
                <a:latin typeface="Times New Roman" charset="0"/>
                <a:ea typeface="ＭＳ Ｐゴシック" charset="0"/>
              </a:defRPr>
            </a:lvl9pPr>
          </a:lstStyle>
          <a:p>
            <a:r>
              <a:rPr lang="en-US"/>
              <a:t>You</a:t>
            </a:r>
          </a:p>
        </p:txBody>
      </p:sp>
      <p:cxnSp>
        <p:nvCxnSpPr>
          <p:cNvPr id="33798" name="Straight Arrow Connector 47"/>
          <p:cNvCxnSpPr>
            <a:cxnSpLocks noChangeShapeType="1"/>
          </p:cNvCxnSpPr>
          <p:nvPr/>
        </p:nvCxnSpPr>
        <p:spPr bwMode="auto">
          <a:xfrm rot="10800000">
            <a:off x="5943600" y="1066800"/>
            <a:ext cx="609600" cy="1588"/>
          </a:xfrm>
          <a:prstGeom prst="straightConnector1">
            <a:avLst/>
          </a:prstGeom>
          <a:noFill/>
          <a:ln w="9525">
            <a:solidFill>
              <a:schemeClr val="tx1"/>
            </a:solidFill>
            <a:round/>
            <a:headEnd/>
            <a:tailEnd type="arrow" w="med" len="med"/>
          </a:ln>
          <a:extLst>
            <a:ext uri="{909E8E84-426E-40dd-AFC4-6F175D3DCCD1}">
              <a14:hiddenFill xmlns:a14="http://schemas.microsoft.com/office/drawing/2010/main">
                <a:noFill/>
              </a14:hiddenFill>
            </a:ext>
          </a:extLst>
        </p:spPr>
      </p:cxnSp>
      <p:sp>
        <p:nvSpPr>
          <p:cNvPr id="33799" name="TextBox 48"/>
          <p:cNvSpPr txBox="1">
            <a:spLocks noChangeArrowheads="1"/>
          </p:cNvSpPr>
          <p:nvPr/>
        </p:nvSpPr>
        <p:spPr bwMode="auto">
          <a:xfrm>
            <a:off x="228600" y="5410200"/>
            <a:ext cx="1500188"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Times New Roman" charset="0"/>
                <a:ea typeface="ＭＳ Ｐゴシック" charset="0"/>
                <a:cs typeface="ＭＳ Ｐゴシック" charset="0"/>
              </a:defRPr>
            </a:lvl1pPr>
            <a:lvl2pPr marL="37931725" indent="-37474525" eaLnBrk="0" hangingPunct="0">
              <a:defRPr sz="2400" b="1">
                <a:solidFill>
                  <a:schemeClr val="tx1"/>
                </a:solidFill>
                <a:latin typeface="Times New Roman" charset="0"/>
                <a:ea typeface="ＭＳ Ｐゴシック" charset="0"/>
              </a:defRPr>
            </a:lvl2pPr>
            <a:lvl3pPr eaLnBrk="0" hangingPunct="0">
              <a:defRPr sz="2400" b="1">
                <a:solidFill>
                  <a:schemeClr val="tx1"/>
                </a:solidFill>
                <a:latin typeface="Times New Roman" charset="0"/>
                <a:ea typeface="ＭＳ Ｐゴシック" charset="0"/>
              </a:defRPr>
            </a:lvl3pPr>
            <a:lvl4pPr eaLnBrk="0" hangingPunct="0">
              <a:defRPr sz="2400" b="1">
                <a:solidFill>
                  <a:schemeClr val="tx1"/>
                </a:solidFill>
                <a:latin typeface="Times New Roman" charset="0"/>
                <a:ea typeface="ＭＳ Ｐゴシック" charset="0"/>
              </a:defRPr>
            </a:lvl4pPr>
            <a:lvl5pPr eaLnBrk="0" hangingPunct="0">
              <a:defRPr sz="2400" b="1">
                <a:solidFill>
                  <a:schemeClr val="tx1"/>
                </a:solidFill>
                <a:latin typeface="Times New Roman" charset="0"/>
                <a:ea typeface="ＭＳ Ｐゴシック" charset="0"/>
              </a:defRPr>
            </a:lvl5pPr>
            <a:lvl6pPr marL="457200" eaLnBrk="0" fontAlgn="base" hangingPunct="0">
              <a:spcBef>
                <a:spcPct val="0"/>
              </a:spcBef>
              <a:spcAft>
                <a:spcPct val="0"/>
              </a:spcAft>
              <a:defRPr sz="2400" b="1">
                <a:solidFill>
                  <a:schemeClr val="tx1"/>
                </a:solidFill>
                <a:latin typeface="Times New Roman" charset="0"/>
                <a:ea typeface="ＭＳ Ｐゴシック" charset="0"/>
              </a:defRPr>
            </a:lvl6pPr>
            <a:lvl7pPr marL="914400" eaLnBrk="0" fontAlgn="base" hangingPunct="0">
              <a:spcBef>
                <a:spcPct val="0"/>
              </a:spcBef>
              <a:spcAft>
                <a:spcPct val="0"/>
              </a:spcAft>
              <a:defRPr sz="2400" b="1">
                <a:solidFill>
                  <a:schemeClr val="tx1"/>
                </a:solidFill>
                <a:latin typeface="Times New Roman" charset="0"/>
                <a:ea typeface="ＭＳ Ｐゴシック" charset="0"/>
              </a:defRPr>
            </a:lvl7pPr>
            <a:lvl8pPr marL="1371600" eaLnBrk="0" fontAlgn="base" hangingPunct="0">
              <a:spcBef>
                <a:spcPct val="0"/>
              </a:spcBef>
              <a:spcAft>
                <a:spcPct val="0"/>
              </a:spcAft>
              <a:defRPr sz="2400" b="1">
                <a:solidFill>
                  <a:schemeClr val="tx1"/>
                </a:solidFill>
                <a:latin typeface="Times New Roman" charset="0"/>
                <a:ea typeface="ＭＳ Ｐゴシック" charset="0"/>
              </a:defRPr>
            </a:lvl8pPr>
            <a:lvl9pPr marL="1828800" eaLnBrk="0" fontAlgn="base" hangingPunct="0">
              <a:spcBef>
                <a:spcPct val="0"/>
              </a:spcBef>
              <a:spcAft>
                <a:spcPct val="0"/>
              </a:spcAft>
              <a:defRPr sz="2400" b="1">
                <a:solidFill>
                  <a:schemeClr val="tx1"/>
                </a:solidFill>
                <a:latin typeface="Times New Roman" charset="0"/>
                <a:ea typeface="ＭＳ Ｐゴシック" charset="0"/>
              </a:defRPr>
            </a:lvl9pPr>
          </a:lstStyle>
          <a:p>
            <a:r>
              <a:rPr lang="en-US">
                <a:solidFill>
                  <a:srgbClr val="009A00"/>
                </a:solidFill>
              </a:rPr>
              <a:t>Organic</a:t>
            </a:r>
          </a:p>
          <a:p>
            <a:r>
              <a:rPr lang="en-US">
                <a:solidFill>
                  <a:srgbClr val="009A00"/>
                </a:solidFill>
              </a:rPr>
              <a:t>Molecules</a:t>
            </a:r>
          </a:p>
        </p:txBody>
      </p:sp>
      <p:sp>
        <p:nvSpPr>
          <p:cNvPr id="33800" name="TextBox 49"/>
          <p:cNvSpPr txBox="1">
            <a:spLocks noChangeArrowheads="1"/>
          </p:cNvSpPr>
          <p:nvPr/>
        </p:nvSpPr>
        <p:spPr bwMode="auto">
          <a:xfrm>
            <a:off x="6096000" y="3124200"/>
            <a:ext cx="835025"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Times New Roman" charset="0"/>
                <a:ea typeface="ＭＳ Ｐゴシック" charset="0"/>
                <a:cs typeface="ＭＳ Ｐゴシック" charset="0"/>
              </a:defRPr>
            </a:lvl1pPr>
            <a:lvl2pPr marL="37931725" indent="-37474525" eaLnBrk="0" hangingPunct="0">
              <a:defRPr sz="2400" b="1">
                <a:solidFill>
                  <a:schemeClr val="tx1"/>
                </a:solidFill>
                <a:latin typeface="Times New Roman" charset="0"/>
                <a:ea typeface="ＭＳ Ｐゴシック" charset="0"/>
              </a:defRPr>
            </a:lvl2pPr>
            <a:lvl3pPr eaLnBrk="0" hangingPunct="0">
              <a:defRPr sz="2400" b="1">
                <a:solidFill>
                  <a:schemeClr val="tx1"/>
                </a:solidFill>
                <a:latin typeface="Times New Roman" charset="0"/>
                <a:ea typeface="ＭＳ Ｐゴシック" charset="0"/>
              </a:defRPr>
            </a:lvl3pPr>
            <a:lvl4pPr eaLnBrk="0" hangingPunct="0">
              <a:defRPr sz="2400" b="1">
                <a:solidFill>
                  <a:schemeClr val="tx1"/>
                </a:solidFill>
                <a:latin typeface="Times New Roman" charset="0"/>
                <a:ea typeface="ＭＳ Ｐゴシック" charset="0"/>
              </a:defRPr>
            </a:lvl4pPr>
            <a:lvl5pPr eaLnBrk="0" hangingPunct="0">
              <a:defRPr sz="2400" b="1">
                <a:solidFill>
                  <a:schemeClr val="tx1"/>
                </a:solidFill>
                <a:latin typeface="Times New Roman" charset="0"/>
                <a:ea typeface="ＭＳ Ｐゴシック" charset="0"/>
              </a:defRPr>
            </a:lvl5pPr>
            <a:lvl6pPr marL="457200" eaLnBrk="0" fontAlgn="base" hangingPunct="0">
              <a:spcBef>
                <a:spcPct val="0"/>
              </a:spcBef>
              <a:spcAft>
                <a:spcPct val="0"/>
              </a:spcAft>
              <a:defRPr sz="2400" b="1">
                <a:solidFill>
                  <a:schemeClr val="tx1"/>
                </a:solidFill>
                <a:latin typeface="Times New Roman" charset="0"/>
                <a:ea typeface="ＭＳ Ｐゴシック" charset="0"/>
              </a:defRPr>
            </a:lvl6pPr>
            <a:lvl7pPr marL="914400" eaLnBrk="0" fontAlgn="base" hangingPunct="0">
              <a:spcBef>
                <a:spcPct val="0"/>
              </a:spcBef>
              <a:spcAft>
                <a:spcPct val="0"/>
              </a:spcAft>
              <a:defRPr sz="2400" b="1">
                <a:solidFill>
                  <a:schemeClr val="tx1"/>
                </a:solidFill>
                <a:latin typeface="Times New Roman" charset="0"/>
                <a:ea typeface="ＭＳ Ｐゴシック" charset="0"/>
              </a:defRPr>
            </a:lvl7pPr>
            <a:lvl8pPr marL="1371600" eaLnBrk="0" fontAlgn="base" hangingPunct="0">
              <a:spcBef>
                <a:spcPct val="0"/>
              </a:spcBef>
              <a:spcAft>
                <a:spcPct val="0"/>
              </a:spcAft>
              <a:defRPr sz="2400" b="1">
                <a:solidFill>
                  <a:schemeClr val="tx1"/>
                </a:solidFill>
                <a:latin typeface="Times New Roman" charset="0"/>
                <a:ea typeface="ＭＳ Ｐゴシック" charset="0"/>
              </a:defRPr>
            </a:lvl8pPr>
            <a:lvl9pPr marL="1828800" eaLnBrk="0" fontAlgn="base" hangingPunct="0">
              <a:spcBef>
                <a:spcPct val="0"/>
              </a:spcBef>
              <a:spcAft>
                <a:spcPct val="0"/>
              </a:spcAft>
              <a:defRPr sz="2400" b="1">
                <a:solidFill>
                  <a:schemeClr val="tx1"/>
                </a:solidFill>
                <a:latin typeface="Times New Roman" charset="0"/>
                <a:ea typeface="ＭＳ Ｐゴシック" charset="0"/>
              </a:defRPr>
            </a:lvl9pPr>
          </a:lstStyle>
          <a:p>
            <a:r>
              <a:rPr lang="en-US">
                <a:solidFill>
                  <a:srgbClr val="CC0066"/>
                </a:solidFill>
              </a:rPr>
              <a:t>Cells</a:t>
            </a:r>
          </a:p>
        </p:txBody>
      </p:sp>
      <p:sp>
        <p:nvSpPr>
          <p:cNvPr id="33801" name="TextBox 50"/>
          <p:cNvSpPr txBox="1">
            <a:spLocks noChangeArrowheads="1"/>
          </p:cNvSpPr>
          <p:nvPr/>
        </p:nvSpPr>
        <p:spPr bwMode="auto">
          <a:xfrm>
            <a:off x="5867400" y="4495800"/>
            <a:ext cx="3124200" cy="1138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b="1">
                <a:solidFill>
                  <a:schemeClr val="tx1"/>
                </a:solidFill>
                <a:latin typeface="Times New Roman" charset="0"/>
                <a:ea typeface="ＭＳ Ｐゴシック" charset="0"/>
                <a:cs typeface="ＭＳ Ｐゴシック" charset="0"/>
              </a:defRPr>
            </a:lvl1pPr>
            <a:lvl2pPr marL="37931725" indent="-37474525" eaLnBrk="0" hangingPunct="0">
              <a:defRPr sz="2400" b="1">
                <a:solidFill>
                  <a:schemeClr val="tx1"/>
                </a:solidFill>
                <a:latin typeface="Times New Roman" charset="0"/>
                <a:ea typeface="ＭＳ Ｐゴシック" charset="0"/>
              </a:defRPr>
            </a:lvl2pPr>
            <a:lvl3pPr eaLnBrk="0" hangingPunct="0">
              <a:defRPr sz="2400" b="1">
                <a:solidFill>
                  <a:schemeClr val="tx1"/>
                </a:solidFill>
                <a:latin typeface="Times New Roman" charset="0"/>
                <a:ea typeface="ＭＳ Ｐゴシック" charset="0"/>
              </a:defRPr>
            </a:lvl3pPr>
            <a:lvl4pPr eaLnBrk="0" hangingPunct="0">
              <a:defRPr sz="2400" b="1">
                <a:solidFill>
                  <a:schemeClr val="tx1"/>
                </a:solidFill>
                <a:latin typeface="Times New Roman" charset="0"/>
                <a:ea typeface="ＭＳ Ｐゴシック" charset="0"/>
              </a:defRPr>
            </a:lvl4pPr>
            <a:lvl5pPr eaLnBrk="0" hangingPunct="0">
              <a:defRPr sz="2400" b="1">
                <a:solidFill>
                  <a:schemeClr val="tx1"/>
                </a:solidFill>
                <a:latin typeface="Times New Roman" charset="0"/>
                <a:ea typeface="ＭＳ Ｐゴシック" charset="0"/>
              </a:defRPr>
            </a:lvl5pPr>
            <a:lvl6pPr marL="457200" eaLnBrk="0" fontAlgn="base" hangingPunct="0">
              <a:spcBef>
                <a:spcPct val="0"/>
              </a:spcBef>
              <a:spcAft>
                <a:spcPct val="0"/>
              </a:spcAft>
              <a:defRPr sz="2400" b="1">
                <a:solidFill>
                  <a:schemeClr val="tx1"/>
                </a:solidFill>
                <a:latin typeface="Times New Roman" charset="0"/>
                <a:ea typeface="ＭＳ Ｐゴシック" charset="0"/>
              </a:defRPr>
            </a:lvl6pPr>
            <a:lvl7pPr marL="914400" eaLnBrk="0" fontAlgn="base" hangingPunct="0">
              <a:spcBef>
                <a:spcPct val="0"/>
              </a:spcBef>
              <a:spcAft>
                <a:spcPct val="0"/>
              </a:spcAft>
              <a:defRPr sz="2400" b="1">
                <a:solidFill>
                  <a:schemeClr val="tx1"/>
                </a:solidFill>
                <a:latin typeface="Times New Roman" charset="0"/>
                <a:ea typeface="ＭＳ Ｐゴシック" charset="0"/>
              </a:defRPr>
            </a:lvl7pPr>
            <a:lvl8pPr marL="1371600" eaLnBrk="0" fontAlgn="base" hangingPunct="0">
              <a:spcBef>
                <a:spcPct val="0"/>
              </a:spcBef>
              <a:spcAft>
                <a:spcPct val="0"/>
              </a:spcAft>
              <a:defRPr sz="2400" b="1">
                <a:solidFill>
                  <a:schemeClr val="tx1"/>
                </a:solidFill>
                <a:latin typeface="Times New Roman" charset="0"/>
                <a:ea typeface="ＭＳ Ｐゴシック" charset="0"/>
              </a:defRPr>
            </a:lvl8pPr>
            <a:lvl9pPr marL="1828800" eaLnBrk="0" fontAlgn="base" hangingPunct="0">
              <a:spcBef>
                <a:spcPct val="0"/>
              </a:spcBef>
              <a:spcAft>
                <a:spcPct val="0"/>
              </a:spcAft>
              <a:defRPr sz="2400" b="1">
                <a:solidFill>
                  <a:schemeClr val="tx1"/>
                </a:solidFill>
                <a:latin typeface="Times New Roman" charset="0"/>
                <a:ea typeface="ＭＳ Ｐゴシック" charset="0"/>
              </a:defRPr>
            </a:lvl9pPr>
          </a:lstStyle>
          <a:p>
            <a:r>
              <a:rPr lang="en-US">
                <a:solidFill>
                  <a:srgbClr val="0000FF"/>
                </a:solidFill>
              </a:rPr>
              <a:t>    Proteins / DNA </a:t>
            </a:r>
          </a:p>
          <a:p>
            <a:endParaRPr lang="en-US" sz="1800">
              <a:solidFill>
                <a:srgbClr val="0000FF"/>
              </a:solidFill>
            </a:endParaRPr>
          </a:p>
          <a:p>
            <a:r>
              <a:rPr lang="en-US">
                <a:solidFill>
                  <a:srgbClr val="0000FF"/>
                </a:solidFill>
              </a:rPr>
              <a:t>	     (Genome)</a:t>
            </a:r>
          </a:p>
        </p:txBody>
      </p:sp>
      <p:pic>
        <p:nvPicPr>
          <p:cNvPr id="33802" name="Picture 46" descr="power of 10-scale.jpg"/>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228600" y="381000"/>
            <a:ext cx="1779588" cy="4022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3803" name="TextBox 47"/>
          <p:cNvSpPr txBox="1">
            <a:spLocks noChangeArrowheads="1"/>
          </p:cNvSpPr>
          <p:nvPr/>
        </p:nvSpPr>
        <p:spPr bwMode="auto">
          <a:xfrm>
            <a:off x="7162800" y="1371600"/>
            <a:ext cx="198120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b="1">
                <a:solidFill>
                  <a:schemeClr val="tx1"/>
                </a:solidFill>
                <a:latin typeface="Times New Roman" charset="0"/>
                <a:ea typeface="ＭＳ Ｐゴシック" charset="0"/>
                <a:cs typeface="ＭＳ Ｐゴシック" charset="0"/>
              </a:defRPr>
            </a:lvl1pPr>
            <a:lvl2pPr marL="37931725" indent="-37474525" eaLnBrk="0" hangingPunct="0">
              <a:defRPr sz="2400" b="1">
                <a:solidFill>
                  <a:schemeClr val="tx1"/>
                </a:solidFill>
                <a:latin typeface="Times New Roman" charset="0"/>
                <a:ea typeface="ＭＳ Ｐゴシック" charset="0"/>
              </a:defRPr>
            </a:lvl2pPr>
            <a:lvl3pPr eaLnBrk="0" hangingPunct="0">
              <a:defRPr sz="2400" b="1">
                <a:solidFill>
                  <a:schemeClr val="tx1"/>
                </a:solidFill>
                <a:latin typeface="Times New Roman" charset="0"/>
                <a:ea typeface="ＭＳ Ｐゴシック" charset="0"/>
              </a:defRPr>
            </a:lvl3pPr>
            <a:lvl4pPr eaLnBrk="0" hangingPunct="0">
              <a:defRPr sz="2400" b="1">
                <a:solidFill>
                  <a:schemeClr val="tx1"/>
                </a:solidFill>
                <a:latin typeface="Times New Roman" charset="0"/>
                <a:ea typeface="ＭＳ Ｐゴシック" charset="0"/>
              </a:defRPr>
            </a:lvl4pPr>
            <a:lvl5pPr eaLnBrk="0" hangingPunct="0">
              <a:defRPr sz="2400" b="1">
                <a:solidFill>
                  <a:schemeClr val="tx1"/>
                </a:solidFill>
                <a:latin typeface="Times New Roman" charset="0"/>
                <a:ea typeface="ＭＳ Ｐゴシック" charset="0"/>
              </a:defRPr>
            </a:lvl5pPr>
            <a:lvl6pPr marL="457200" eaLnBrk="0" fontAlgn="base" hangingPunct="0">
              <a:spcBef>
                <a:spcPct val="0"/>
              </a:spcBef>
              <a:spcAft>
                <a:spcPct val="0"/>
              </a:spcAft>
              <a:defRPr sz="2400" b="1">
                <a:solidFill>
                  <a:schemeClr val="tx1"/>
                </a:solidFill>
                <a:latin typeface="Times New Roman" charset="0"/>
                <a:ea typeface="ＭＳ Ｐゴシック" charset="0"/>
              </a:defRPr>
            </a:lvl6pPr>
            <a:lvl7pPr marL="914400" eaLnBrk="0" fontAlgn="base" hangingPunct="0">
              <a:spcBef>
                <a:spcPct val="0"/>
              </a:spcBef>
              <a:spcAft>
                <a:spcPct val="0"/>
              </a:spcAft>
              <a:defRPr sz="2400" b="1">
                <a:solidFill>
                  <a:schemeClr val="tx1"/>
                </a:solidFill>
                <a:latin typeface="Times New Roman" charset="0"/>
                <a:ea typeface="ＭＳ Ｐゴシック" charset="0"/>
              </a:defRPr>
            </a:lvl7pPr>
            <a:lvl8pPr marL="1371600" eaLnBrk="0" fontAlgn="base" hangingPunct="0">
              <a:spcBef>
                <a:spcPct val="0"/>
              </a:spcBef>
              <a:spcAft>
                <a:spcPct val="0"/>
              </a:spcAft>
              <a:defRPr sz="2400" b="1">
                <a:solidFill>
                  <a:schemeClr val="tx1"/>
                </a:solidFill>
                <a:latin typeface="Times New Roman" charset="0"/>
                <a:ea typeface="ＭＳ Ｐゴシック" charset="0"/>
              </a:defRPr>
            </a:lvl8pPr>
            <a:lvl9pPr marL="1828800" eaLnBrk="0" fontAlgn="base" hangingPunct="0">
              <a:spcBef>
                <a:spcPct val="0"/>
              </a:spcBef>
              <a:spcAft>
                <a:spcPct val="0"/>
              </a:spcAft>
              <a:defRPr sz="2400" b="1">
                <a:solidFill>
                  <a:schemeClr val="tx1"/>
                </a:solidFill>
                <a:latin typeface="Times New Roman" charset="0"/>
                <a:ea typeface="ＭＳ Ｐゴシック" charset="0"/>
              </a:defRPr>
            </a:lvl9pPr>
          </a:lstStyle>
          <a:p>
            <a:r>
              <a:rPr lang="en-US" sz="2000"/>
              <a:t>206 bones</a:t>
            </a:r>
          </a:p>
          <a:p>
            <a:r>
              <a:rPr lang="en-US" sz="2000"/>
              <a:t>78 organs</a:t>
            </a:r>
          </a:p>
        </p:txBody>
      </p:sp>
      <p:sp>
        <p:nvSpPr>
          <p:cNvPr id="33804" name="TextBox 48"/>
          <p:cNvSpPr txBox="1">
            <a:spLocks noChangeArrowheads="1"/>
          </p:cNvSpPr>
          <p:nvPr/>
        </p:nvSpPr>
        <p:spPr bwMode="auto">
          <a:xfrm>
            <a:off x="7162800" y="3505200"/>
            <a:ext cx="19812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b="1">
                <a:solidFill>
                  <a:schemeClr val="tx1"/>
                </a:solidFill>
                <a:latin typeface="Times New Roman" charset="0"/>
                <a:ea typeface="ＭＳ Ｐゴシック" charset="0"/>
                <a:cs typeface="ＭＳ Ｐゴシック" charset="0"/>
              </a:defRPr>
            </a:lvl1pPr>
            <a:lvl2pPr marL="37931725" indent="-37474525" eaLnBrk="0" hangingPunct="0">
              <a:defRPr sz="2400" b="1">
                <a:solidFill>
                  <a:schemeClr val="tx1"/>
                </a:solidFill>
                <a:latin typeface="Times New Roman" charset="0"/>
                <a:ea typeface="ＭＳ Ｐゴシック" charset="0"/>
              </a:defRPr>
            </a:lvl2pPr>
            <a:lvl3pPr eaLnBrk="0" hangingPunct="0">
              <a:defRPr sz="2400" b="1">
                <a:solidFill>
                  <a:schemeClr val="tx1"/>
                </a:solidFill>
                <a:latin typeface="Times New Roman" charset="0"/>
                <a:ea typeface="ＭＳ Ｐゴシック" charset="0"/>
              </a:defRPr>
            </a:lvl3pPr>
            <a:lvl4pPr eaLnBrk="0" hangingPunct="0">
              <a:defRPr sz="2400" b="1">
                <a:solidFill>
                  <a:schemeClr val="tx1"/>
                </a:solidFill>
                <a:latin typeface="Times New Roman" charset="0"/>
                <a:ea typeface="ＭＳ Ｐゴシック" charset="0"/>
              </a:defRPr>
            </a:lvl4pPr>
            <a:lvl5pPr eaLnBrk="0" hangingPunct="0">
              <a:defRPr sz="2400" b="1">
                <a:solidFill>
                  <a:schemeClr val="tx1"/>
                </a:solidFill>
                <a:latin typeface="Times New Roman" charset="0"/>
                <a:ea typeface="ＭＳ Ｐゴシック" charset="0"/>
              </a:defRPr>
            </a:lvl5pPr>
            <a:lvl6pPr marL="457200" eaLnBrk="0" fontAlgn="base" hangingPunct="0">
              <a:spcBef>
                <a:spcPct val="0"/>
              </a:spcBef>
              <a:spcAft>
                <a:spcPct val="0"/>
              </a:spcAft>
              <a:defRPr sz="2400" b="1">
                <a:solidFill>
                  <a:schemeClr val="tx1"/>
                </a:solidFill>
                <a:latin typeface="Times New Roman" charset="0"/>
                <a:ea typeface="ＭＳ Ｐゴシック" charset="0"/>
              </a:defRPr>
            </a:lvl6pPr>
            <a:lvl7pPr marL="914400" eaLnBrk="0" fontAlgn="base" hangingPunct="0">
              <a:spcBef>
                <a:spcPct val="0"/>
              </a:spcBef>
              <a:spcAft>
                <a:spcPct val="0"/>
              </a:spcAft>
              <a:defRPr sz="2400" b="1">
                <a:solidFill>
                  <a:schemeClr val="tx1"/>
                </a:solidFill>
                <a:latin typeface="Times New Roman" charset="0"/>
                <a:ea typeface="ＭＳ Ｐゴシック" charset="0"/>
              </a:defRPr>
            </a:lvl7pPr>
            <a:lvl8pPr marL="1371600" eaLnBrk="0" fontAlgn="base" hangingPunct="0">
              <a:spcBef>
                <a:spcPct val="0"/>
              </a:spcBef>
              <a:spcAft>
                <a:spcPct val="0"/>
              </a:spcAft>
              <a:defRPr sz="2400" b="1">
                <a:solidFill>
                  <a:schemeClr val="tx1"/>
                </a:solidFill>
                <a:latin typeface="Times New Roman" charset="0"/>
                <a:ea typeface="ＭＳ Ｐゴシック" charset="0"/>
              </a:defRPr>
            </a:lvl8pPr>
            <a:lvl9pPr marL="1828800" eaLnBrk="0" fontAlgn="base" hangingPunct="0">
              <a:spcBef>
                <a:spcPct val="0"/>
              </a:spcBef>
              <a:spcAft>
                <a:spcPct val="0"/>
              </a:spcAft>
              <a:defRPr sz="2400" b="1">
                <a:solidFill>
                  <a:schemeClr val="tx1"/>
                </a:solidFill>
                <a:latin typeface="Times New Roman" charset="0"/>
                <a:ea typeface="ＭＳ Ｐゴシック" charset="0"/>
              </a:defRPr>
            </a:lvl9pPr>
          </a:lstStyle>
          <a:p>
            <a:r>
              <a:rPr lang="en-US" sz="2000"/>
              <a:t>~5 x 10</a:t>
            </a:r>
            <a:r>
              <a:rPr lang="en-US" sz="2000" baseline="30000"/>
              <a:t>13</a:t>
            </a:r>
            <a:r>
              <a:rPr lang="en-US" sz="2000"/>
              <a:t> cells</a:t>
            </a:r>
          </a:p>
        </p:txBody>
      </p:sp>
      <p:sp>
        <p:nvSpPr>
          <p:cNvPr id="33805" name="TextBox 49"/>
          <p:cNvSpPr txBox="1">
            <a:spLocks noChangeArrowheads="1"/>
          </p:cNvSpPr>
          <p:nvPr/>
        </p:nvSpPr>
        <p:spPr bwMode="auto">
          <a:xfrm>
            <a:off x="5867400" y="4267200"/>
            <a:ext cx="19812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b="1">
                <a:solidFill>
                  <a:schemeClr val="tx1"/>
                </a:solidFill>
                <a:latin typeface="Times New Roman" charset="0"/>
                <a:ea typeface="ＭＳ Ｐゴシック" charset="0"/>
                <a:cs typeface="ＭＳ Ｐゴシック" charset="0"/>
              </a:defRPr>
            </a:lvl1pPr>
            <a:lvl2pPr marL="37931725" indent="-37474525" eaLnBrk="0" hangingPunct="0">
              <a:defRPr sz="2400" b="1">
                <a:solidFill>
                  <a:schemeClr val="tx1"/>
                </a:solidFill>
                <a:latin typeface="Times New Roman" charset="0"/>
                <a:ea typeface="ＭＳ Ｐゴシック" charset="0"/>
              </a:defRPr>
            </a:lvl2pPr>
            <a:lvl3pPr eaLnBrk="0" hangingPunct="0">
              <a:defRPr sz="2400" b="1">
                <a:solidFill>
                  <a:schemeClr val="tx1"/>
                </a:solidFill>
                <a:latin typeface="Times New Roman" charset="0"/>
                <a:ea typeface="ＭＳ Ｐゴシック" charset="0"/>
              </a:defRPr>
            </a:lvl3pPr>
            <a:lvl4pPr eaLnBrk="0" hangingPunct="0">
              <a:defRPr sz="2400" b="1">
                <a:solidFill>
                  <a:schemeClr val="tx1"/>
                </a:solidFill>
                <a:latin typeface="Times New Roman" charset="0"/>
                <a:ea typeface="ＭＳ Ｐゴシック" charset="0"/>
              </a:defRPr>
            </a:lvl4pPr>
            <a:lvl5pPr eaLnBrk="0" hangingPunct="0">
              <a:defRPr sz="2400" b="1">
                <a:solidFill>
                  <a:schemeClr val="tx1"/>
                </a:solidFill>
                <a:latin typeface="Times New Roman" charset="0"/>
                <a:ea typeface="ＭＳ Ｐゴシック" charset="0"/>
              </a:defRPr>
            </a:lvl5pPr>
            <a:lvl6pPr marL="457200" eaLnBrk="0" fontAlgn="base" hangingPunct="0">
              <a:spcBef>
                <a:spcPct val="0"/>
              </a:spcBef>
              <a:spcAft>
                <a:spcPct val="0"/>
              </a:spcAft>
              <a:defRPr sz="2400" b="1">
                <a:solidFill>
                  <a:schemeClr val="tx1"/>
                </a:solidFill>
                <a:latin typeface="Times New Roman" charset="0"/>
                <a:ea typeface="ＭＳ Ｐゴシック" charset="0"/>
              </a:defRPr>
            </a:lvl6pPr>
            <a:lvl7pPr marL="914400" eaLnBrk="0" fontAlgn="base" hangingPunct="0">
              <a:spcBef>
                <a:spcPct val="0"/>
              </a:spcBef>
              <a:spcAft>
                <a:spcPct val="0"/>
              </a:spcAft>
              <a:defRPr sz="2400" b="1">
                <a:solidFill>
                  <a:schemeClr val="tx1"/>
                </a:solidFill>
                <a:latin typeface="Times New Roman" charset="0"/>
                <a:ea typeface="ＭＳ Ｐゴシック" charset="0"/>
              </a:defRPr>
            </a:lvl7pPr>
            <a:lvl8pPr marL="1371600" eaLnBrk="0" fontAlgn="base" hangingPunct="0">
              <a:spcBef>
                <a:spcPct val="0"/>
              </a:spcBef>
              <a:spcAft>
                <a:spcPct val="0"/>
              </a:spcAft>
              <a:defRPr sz="2400" b="1">
                <a:solidFill>
                  <a:schemeClr val="tx1"/>
                </a:solidFill>
                <a:latin typeface="Times New Roman" charset="0"/>
                <a:ea typeface="ＭＳ Ｐゴシック" charset="0"/>
              </a:defRPr>
            </a:lvl8pPr>
            <a:lvl9pPr marL="1828800" eaLnBrk="0" fontAlgn="base" hangingPunct="0">
              <a:spcBef>
                <a:spcPct val="0"/>
              </a:spcBef>
              <a:spcAft>
                <a:spcPct val="0"/>
              </a:spcAft>
              <a:defRPr sz="2400" b="1">
                <a:solidFill>
                  <a:schemeClr val="tx1"/>
                </a:solidFill>
                <a:latin typeface="Times New Roman" charset="0"/>
                <a:ea typeface="ＭＳ Ｐゴシック" charset="0"/>
              </a:defRPr>
            </a:lvl9pPr>
          </a:lstStyle>
          <a:p>
            <a:r>
              <a:rPr lang="en-US" sz="2000">
                <a:solidFill>
                  <a:srgbClr val="FF0000"/>
                </a:solidFill>
              </a:rPr>
              <a:t>~22,000</a:t>
            </a:r>
          </a:p>
        </p:txBody>
      </p:sp>
      <p:sp>
        <p:nvSpPr>
          <p:cNvPr id="33806" name="TextBox 50"/>
          <p:cNvSpPr txBox="1">
            <a:spLocks noChangeArrowheads="1"/>
          </p:cNvSpPr>
          <p:nvPr/>
        </p:nvSpPr>
        <p:spPr bwMode="auto">
          <a:xfrm>
            <a:off x="7162800" y="4876800"/>
            <a:ext cx="19812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b="1">
                <a:solidFill>
                  <a:schemeClr val="tx1"/>
                </a:solidFill>
                <a:latin typeface="Times New Roman" charset="0"/>
                <a:ea typeface="ＭＳ Ｐゴシック" charset="0"/>
                <a:cs typeface="ＭＳ Ｐゴシック" charset="0"/>
              </a:defRPr>
            </a:lvl1pPr>
            <a:lvl2pPr marL="37931725" indent="-37474525" eaLnBrk="0" hangingPunct="0">
              <a:defRPr sz="2400" b="1">
                <a:solidFill>
                  <a:schemeClr val="tx1"/>
                </a:solidFill>
                <a:latin typeface="Times New Roman" charset="0"/>
                <a:ea typeface="ＭＳ Ｐゴシック" charset="0"/>
              </a:defRPr>
            </a:lvl2pPr>
            <a:lvl3pPr eaLnBrk="0" hangingPunct="0">
              <a:defRPr sz="2400" b="1">
                <a:solidFill>
                  <a:schemeClr val="tx1"/>
                </a:solidFill>
                <a:latin typeface="Times New Roman" charset="0"/>
                <a:ea typeface="ＭＳ Ｐゴシック" charset="0"/>
              </a:defRPr>
            </a:lvl3pPr>
            <a:lvl4pPr eaLnBrk="0" hangingPunct="0">
              <a:defRPr sz="2400" b="1">
                <a:solidFill>
                  <a:schemeClr val="tx1"/>
                </a:solidFill>
                <a:latin typeface="Times New Roman" charset="0"/>
                <a:ea typeface="ＭＳ Ｐゴシック" charset="0"/>
              </a:defRPr>
            </a:lvl4pPr>
            <a:lvl5pPr eaLnBrk="0" hangingPunct="0">
              <a:defRPr sz="2400" b="1">
                <a:solidFill>
                  <a:schemeClr val="tx1"/>
                </a:solidFill>
                <a:latin typeface="Times New Roman" charset="0"/>
                <a:ea typeface="ＭＳ Ｐゴシック" charset="0"/>
              </a:defRPr>
            </a:lvl5pPr>
            <a:lvl6pPr marL="457200" eaLnBrk="0" fontAlgn="base" hangingPunct="0">
              <a:spcBef>
                <a:spcPct val="0"/>
              </a:spcBef>
              <a:spcAft>
                <a:spcPct val="0"/>
              </a:spcAft>
              <a:defRPr sz="2400" b="1">
                <a:solidFill>
                  <a:schemeClr val="tx1"/>
                </a:solidFill>
                <a:latin typeface="Times New Roman" charset="0"/>
                <a:ea typeface="ＭＳ Ｐゴシック" charset="0"/>
              </a:defRPr>
            </a:lvl6pPr>
            <a:lvl7pPr marL="914400" eaLnBrk="0" fontAlgn="base" hangingPunct="0">
              <a:spcBef>
                <a:spcPct val="0"/>
              </a:spcBef>
              <a:spcAft>
                <a:spcPct val="0"/>
              </a:spcAft>
              <a:defRPr sz="2400" b="1">
                <a:solidFill>
                  <a:schemeClr val="tx1"/>
                </a:solidFill>
                <a:latin typeface="Times New Roman" charset="0"/>
                <a:ea typeface="ＭＳ Ｐゴシック" charset="0"/>
              </a:defRPr>
            </a:lvl7pPr>
            <a:lvl8pPr marL="1371600" eaLnBrk="0" fontAlgn="base" hangingPunct="0">
              <a:spcBef>
                <a:spcPct val="0"/>
              </a:spcBef>
              <a:spcAft>
                <a:spcPct val="0"/>
              </a:spcAft>
              <a:defRPr sz="2400" b="1">
                <a:solidFill>
                  <a:schemeClr val="tx1"/>
                </a:solidFill>
                <a:latin typeface="Times New Roman" charset="0"/>
                <a:ea typeface="ＭＳ Ｐゴシック" charset="0"/>
              </a:defRPr>
            </a:lvl8pPr>
            <a:lvl9pPr marL="1828800" eaLnBrk="0" fontAlgn="base" hangingPunct="0">
              <a:spcBef>
                <a:spcPct val="0"/>
              </a:spcBef>
              <a:spcAft>
                <a:spcPct val="0"/>
              </a:spcAft>
              <a:defRPr sz="2400" b="1">
                <a:solidFill>
                  <a:schemeClr val="tx1"/>
                </a:solidFill>
                <a:latin typeface="Times New Roman" charset="0"/>
                <a:ea typeface="ＭＳ Ｐゴシック" charset="0"/>
              </a:defRPr>
            </a:lvl9pPr>
          </a:lstStyle>
          <a:p>
            <a:r>
              <a:rPr lang="en-US" sz="2000">
                <a:solidFill>
                  <a:srgbClr val="FF6600"/>
                </a:solidFill>
              </a:rPr>
              <a:t>3 x 10</a:t>
            </a:r>
            <a:r>
              <a:rPr lang="en-US" sz="2000" baseline="30000">
                <a:solidFill>
                  <a:srgbClr val="FF6600"/>
                </a:solidFill>
              </a:rPr>
              <a:t>9</a:t>
            </a:r>
            <a:r>
              <a:rPr lang="en-US" sz="2000">
                <a:solidFill>
                  <a:srgbClr val="FF6600"/>
                </a:solidFill>
              </a:rPr>
              <a:t> bases</a:t>
            </a:r>
          </a:p>
        </p:txBody>
      </p:sp>
      <p:sp>
        <p:nvSpPr>
          <p:cNvPr id="33807" name="TextBox 51"/>
          <p:cNvSpPr txBox="1">
            <a:spLocks noChangeArrowheads="1"/>
          </p:cNvSpPr>
          <p:nvPr/>
        </p:nvSpPr>
        <p:spPr bwMode="auto">
          <a:xfrm>
            <a:off x="381000" y="6248400"/>
            <a:ext cx="19812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b="1">
                <a:solidFill>
                  <a:schemeClr val="tx1"/>
                </a:solidFill>
                <a:latin typeface="Times New Roman" charset="0"/>
                <a:ea typeface="ＭＳ Ｐゴシック" charset="0"/>
                <a:cs typeface="ＭＳ Ｐゴシック" charset="0"/>
              </a:defRPr>
            </a:lvl1pPr>
            <a:lvl2pPr marL="37931725" indent="-37474525" eaLnBrk="0" hangingPunct="0">
              <a:defRPr sz="2400" b="1">
                <a:solidFill>
                  <a:schemeClr val="tx1"/>
                </a:solidFill>
                <a:latin typeface="Times New Roman" charset="0"/>
                <a:ea typeface="ＭＳ Ｐゴシック" charset="0"/>
              </a:defRPr>
            </a:lvl2pPr>
            <a:lvl3pPr eaLnBrk="0" hangingPunct="0">
              <a:defRPr sz="2400" b="1">
                <a:solidFill>
                  <a:schemeClr val="tx1"/>
                </a:solidFill>
                <a:latin typeface="Times New Roman" charset="0"/>
                <a:ea typeface="ＭＳ Ｐゴシック" charset="0"/>
              </a:defRPr>
            </a:lvl3pPr>
            <a:lvl4pPr eaLnBrk="0" hangingPunct="0">
              <a:defRPr sz="2400" b="1">
                <a:solidFill>
                  <a:schemeClr val="tx1"/>
                </a:solidFill>
                <a:latin typeface="Times New Roman" charset="0"/>
                <a:ea typeface="ＭＳ Ｐゴシック" charset="0"/>
              </a:defRPr>
            </a:lvl4pPr>
            <a:lvl5pPr eaLnBrk="0" hangingPunct="0">
              <a:defRPr sz="2400" b="1">
                <a:solidFill>
                  <a:schemeClr val="tx1"/>
                </a:solidFill>
                <a:latin typeface="Times New Roman" charset="0"/>
                <a:ea typeface="ＭＳ Ｐゴシック" charset="0"/>
              </a:defRPr>
            </a:lvl5pPr>
            <a:lvl6pPr marL="457200" eaLnBrk="0" fontAlgn="base" hangingPunct="0">
              <a:spcBef>
                <a:spcPct val="0"/>
              </a:spcBef>
              <a:spcAft>
                <a:spcPct val="0"/>
              </a:spcAft>
              <a:defRPr sz="2400" b="1">
                <a:solidFill>
                  <a:schemeClr val="tx1"/>
                </a:solidFill>
                <a:latin typeface="Times New Roman" charset="0"/>
                <a:ea typeface="ＭＳ Ｐゴシック" charset="0"/>
              </a:defRPr>
            </a:lvl6pPr>
            <a:lvl7pPr marL="914400" eaLnBrk="0" fontAlgn="base" hangingPunct="0">
              <a:spcBef>
                <a:spcPct val="0"/>
              </a:spcBef>
              <a:spcAft>
                <a:spcPct val="0"/>
              </a:spcAft>
              <a:defRPr sz="2400" b="1">
                <a:solidFill>
                  <a:schemeClr val="tx1"/>
                </a:solidFill>
                <a:latin typeface="Times New Roman" charset="0"/>
                <a:ea typeface="ＭＳ Ｐゴシック" charset="0"/>
              </a:defRPr>
            </a:lvl7pPr>
            <a:lvl8pPr marL="1371600" eaLnBrk="0" fontAlgn="base" hangingPunct="0">
              <a:spcBef>
                <a:spcPct val="0"/>
              </a:spcBef>
              <a:spcAft>
                <a:spcPct val="0"/>
              </a:spcAft>
              <a:defRPr sz="2400" b="1">
                <a:solidFill>
                  <a:schemeClr val="tx1"/>
                </a:solidFill>
                <a:latin typeface="Times New Roman" charset="0"/>
                <a:ea typeface="ＭＳ Ｐゴシック" charset="0"/>
              </a:defRPr>
            </a:lvl8pPr>
            <a:lvl9pPr marL="1828800" eaLnBrk="0" fontAlgn="base" hangingPunct="0">
              <a:spcBef>
                <a:spcPct val="0"/>
              </a:spcBef>
              <a:spcAft>
                <a:spcPct val="0"/>
              </a:spcAft>
              <a:defRPr sz="2400" b="1">
                <a:solidFill>
                  <a:schemeClr val="tx1"/>
                </a:solidFill>
                <a:latin typeface="Times New Roman" charset="0"/>
                <a:ea typeface="ＭＳ Ｐゴシック" charset="0"/>
              </a:defRPr>
            </a:lvl9pPr>
          </a:lstStyle>
          <a:p>
            <a:r>
              <a:rPr lang="en-US" sz="2000"/>
              <a:t>millions</a:t>
            </a:r>
          </a:p>
        </p:txBody>
      </p:sp>
      <p:cxnSp>
        <p:nvCxnSpPr>
          <p:cNvPr id="33808" name="Straight Arrow Connector 53"/>
          <p:cNvCxnSpPr>
            <a:cxnSpLocks noChangeShapeType="1"/>
          </p:cNvCxnSpPr>
          <p:nvPr/>
        </p:nvCxnSpPr>
        <p:spPr bwMode="auto">
          <a:xfrm rot="5400000">
            <a:off x="1104900" y="1638300"/>
            <a:ext cx="4572000" cy="3581400"/>
          </a:xfrm>
          <a:prstGeom prst="straightConnector1">
            <a:avLst/>
          </a:prstGeom>
          <a:noFill/>
          <a:ln w="9525">
            <a:solidFill>
              <a:schemeClr val="tx1"/>
            </a:solidFill>
            <a:round/>
            <a:headEnd/>
            <a:tailEnd type="arrow" w="med" len="med"/>
          </a:ln>
          <a:extLst>
            <a:ext uri="{909E8E84-426E-40dd-AFC4-6F175D3DCCD1}">
              <a14:hiddenFill xmlns:a14="http://schemas.microsoft.com/office/drawing/2010/main">
                <a:noFill/>
              </a14:hiddenFill>
            </a:ext>
          </a:extLst>
        </p:spPr>
      </p:cxnSp>
      <p:cxnSp>
        <p:nvCxnSpPr>
          <p:cNvPr id="33809" name="Straight Arrow Connector 55"/>
          <p:cNvCxnSpPr>
            <a:cxnSpLocks noChangeShapeType="1"/>
          </p:cNvCxnSpPr>
          <p:nvPr/>
        </p:nvCxnSpPr>
        <p:spPr bwMode="auto">
          <a:xfrm rot="5400000">
            <a:off x="6973888" y="2628900"/>
            <a:ext cx="684212" cy="1588"/>
          </a:xfrm>
          <a:prstGeom prst="straightConnector1">
            <a:avLst/>
          </a:prstGeom>
          <a:noFill/>
          <a:ln w="9525">
            <a:solidFill>
              <a:schemeClr val="tx1"/>
            </a:solidFill>
            <a:round/>
            <a:headEnd/>
            <a:tailEnd type="arrow" w="med" len="med"/>
          </a:ln>
          <a:extLst>
            <a:ext uri="{909E8E84-426E-40dd-AFC4-6F175D3DCCD1}">
              <a14:hiddenFill xmlns:a14="http://schemas.microsoft.com/office/drawing/2010/main">
                <a:noFill/>
              </a14:hiddenFill>
            </a:ext>
          </a:extLst>
        </p:spPr>
      </p:cxnSp>
      <p:cxnSp>
        <p:nvCxnSpPr>
          <p:cNvPr id="33810" name="Straight Arrow Connector 57"/>
          <p:cNvCxnSpPr>
            <a:cxnSpLocks noChangeShapeType="1"/>
          </p:cNvCxnSpPr>
          <p:nvPr/>
        </p:nvCxnSpPr>
        <p:spPr bwMode="auto">
          <a:xfrm rot="5400000">
            <a:off x="7010400" y="4191000"/>
            <a:ext cx="611188" cy="1588"/>
          </a:xfrm>
          <a:prstGeom prst="straightConnector1">
            <a:avLst/>
          </a:prstGeom>
          <a:noFill/>
          <a:ln w="9525">
            <a:solidFill>
              <a:schemeClr val="tx1"/>
            </a:solidFill>
            <a:round/>
            <a:headEnd/>
            <a:tailEnd type="arrow" w="med" len="med"/>
          </a:ln>
          <a:extLst>
            <a:ext uri="{909E8E84-426E-40dd-AFC4-6F175D3DCCD1}">
              <a14:hiddenFill xmlns:a14="http://schemas.microsoft.com/office/drawing/2010/main">
                <a:noFill/>
              </a14:hiddenFill>
            </a:ext>
          </a:extLst>
        </p:spPr>
      </p:cxnSp>
      <p:cxnSp>
        <p:nvCxnSpPr>
          <p:cNvPr id="33811" name="Straight Arrow Connector 59"/>
          <p:cNvCxnSpPr>
            <a:cxnSpLocks noChangeShapeType="1"/>
          </p:cNvCxnSpPr>
          <p:nvPr/>
        </p:nvCxnSpPr>
        <p:spPr bwMode="auto">
          <a:xfrm rot="10800000" flipV="1">
            <a:off x="1828800" y="5029200"/>
            <a:ext cx="3810000" cy="990600"/>
          </a:xfrm>
          <a:prstGeom prst="straightConnector1">
            <a:avLst/>
          </a:prstGeom>
          <a:noFill/>
          <a:ln w="9525">
            <a:solidFill>
              <a:schemeClr val="tx1"/>
            </a:solidFill>
            <a:round/>
            <a:headEnd/>
            <a:tailEnd type="arrow" w="med" len="med"/>
          </a:ln>
          <a:extLst>
            <a:ext uri="{909E8E84-426E-40dd-AFC4-6F175D3DCCD1}">
              <a14:hiddenFill xmlns:a14="http://schemas.microsoft.com/office/drawing/2010/main">
                <a:noFill/>
              </a14:hiddenFill>
            </a:ext>
          </a:extLst>
        </p:spPr>
      </p:cxnSp>
      <p:sp>
        <p:nvSpPr>
          <p:cNvPr id="33812" name="TextBox 60"/>
          <p:cNvSpPr txBox="1">
            <a:spLocks noChangeArrowheads="1"/>
          </p:cNvSpPr>
          <p:nvPr/>
        </p:nvSpPr>
        <p:spPr bwMode="auto">
          <a:xfrm>
            <a:off x="5791200" y="1371600"/>
            <a:ext cx="198120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b="1">
                <a:solidFill>
                  <a:schemeClr val="tx1"/>
                </a:solidFill>
                <a:latin typeface="Times New Roman" charset="0"/>
                <a:ea typeface="ＭＳ Ｐゴシック" charset="0"/>
                <a:cs typeface="ＭＳ Ｐゴシック" charset="0"/>
              </a:defRPr>
            </a:lvl1pPr>
            <a:lvl2pPr marL="37931725" indent="-37474525" eaLnBrk="0" hangingPunct="0">
              <a:defRPr sz="2400" b="1">
                <a:solidFill>
                  <a:schemeClr val="tx1"/>
                </a:solidFill>
                <a:latin typeface="Times New Roman" charset="0"/>
                <a:ea typeface="ＭＳ Ｐゴシック" charset="0"/>
              </a:defRPr>
            </a:lvl2pPr>
            <a:lvl3pPr eaLnBrk="0" hangingPunct="0">
              <a:defRPr sz="2400" b="1">
                <a:solidFill>
                  <a:schemeClr val="tx1"/>
                </a:solidFill>
                <a:latin typeface="Times New Roman" charset="0"/>
                <a:ea typeface="ＭＳ Ｐゴシック" charset="0"/>
              </a:defRPr>
            </a:lvl3pPr>
            <a:lvl4pPr eaLnBrk="0" hangingPunct="0">
              <a:defRPr sz="2400" b="1">
                <a:solidFill>
                  <a:schemeClr val="tx1"/>
                </a:solidFill>
                <a:latin typeface="Times New Roman" charset="0"/>
                <a:ea typeface="ＭＳ Ｐゴシック" charset="0"/>
              </a:defRPr>
            </a:lvl4pPr>
            <a:lvl5pPr eaLnBrk="0" hangingPunct="0">
              <a:defRPr sz="2400" b="1">
                <a:solidFill>
                  <a:schemeClr val="tx1"/>
                </a:solidFill>
                <a:latin typeface="Times New Roman" charset="0"/>
                <a:ea typeface="ＭＳ Ｐゴシック" charset="0"/>
              </a:defRPr>
            </a:lvl5pPr>
            <a:lvl6pPr marL="457200" eaLnBrk="0" fontAlgn="base" hangingPunct="0">
              <a:spcBef>
                <a:spcPct val="0"/>
              </a:spcBef>
              <a:spcAft>
                <a:spcPct val="0"/>
              </a:spcAft>
              <a:defRPr sz="2400" b="1">
                <a:solidFill>
                  <a:schemeClr val="tx1"/>
                </a:solidFill>
                <a:latin typeface="Times New Roman" charset="0"/>
                <a:ea typeface="ＭＳ Ｐゴシック" charset="0"/>
              </a:defRPr>
            </a:lvl6pPr>
            <a:lvl7pPr marL="914400" eaLnBrk="0" fontAlgn="base" hangingPunct="0">
              <a:spcBef>
                <a:spcPct val="0"/>
              </a:spcBef>
              <a:spcAft>
                <a:spcPct val="0"/>
              </a:spcAft>
              <a:defRPr sz="2400" b="1">
                <a:solidFill>
                  <a:schemeClr val="tx1"/>
                </a:solidFill>
                <a:latin typeface="Times New Roman" charset="0"/>
                <a:ea typeface="ＭＳ Ｐゴシック" charset="0"/>
              </a:defRPr>
            </a:lvl7pPr>
            <a:lvl8pPr marL="1371600" eaLnBrk="0" fontAlgn="base" hangingPunct="0">
              <a:spcBef>
                <a:spcPct val="0"/>
              </a:spcBef>
              <a:spcAft>
                <a:spcPct val="0"/>
              </a:spcAft>
              <a:defRPr sz="2400" b="1">
                <a:solidFill>
                  <a:schemeClr val="tx1"/>
                </a:solidFill>
                <a:latin typeface="Times New Roman" charset="0"/>
                <a:ea typeface="ＭＳ Ｐゴシック" charset="0"/>
              </a:defRPr>
            </a:lvl8pPr>
            <a:lvl9pPr marL="1828800" eaLnBrk="0" fontAlgn="base" hangingPunct="0">
              <a:spcBef>
                <a:spcPct val="0"/>
              </a:spcBef>
              <a:spcAft>
                <a:spcPct val="0"/>
              </a:spcAft>
              <a:defRPr sz="2400" b="1">
                <a:solidFill>
                  <a:schemeClr val="tx1"/>
                </a:solidFill>
                <a:latin typeface="Times New Roman" charset="0"/>
                <a:ea typeface="ＭＳ Ｐゴシック" charset="0"/>
              </a:defRPr>
            </a:lvl9pPr>
          </a:lstStyle>
          <a:p>
            <a:r>
              <a:rPr lang="en-US" sz="2000"/>
              <a:t>Bones?</a:t>
            </a:r>
          </a:p>
          <a:p>
            <a:r>
              <a:rPr lang="en-US" sz="2000"/>
              <a:t>Organs?</a:t>
            </a:r>
          </a:p>
        </p:txBody>
      </p:sp>
      <p:sp>
        <p:nvSpPr>
          <p:cNvPr id="33813" name="TextBox 63"/>
          <p:cNvSpPr txBox="1">
            <a:spLocks noChangeArrowheads="1"/>
          </p:cNvSpPr>
          <p:nvPr/>
        </p:nvSpPr>
        <p:spPr bwMode="auto">
          <a:xfrm>
            <a:off x="5867400" y="3505200"/>
            <a:ext cx="19812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b="1">
                <a:solidFill>
                  <a:schemeClr val="tx1"/>
                </a:solidFill>
                <a:latin typeface="Times New Roman" charset="0"/>
                <a:ea typeface="ＭＳ Ｐゴシック" charset="0"/>
                <a:cs typeface="ＭＳ Ｐゴシック" charset="0"/>
              </a:defRPr>
            </a:lvl1pPr>
            <a:lvl2pPr marL="37931725" indent="-37474525" eaLnBrk="0" hangingPunct="0">
              <a:defRPr sz="2400" b="1">
                <a:solidFill>
                  <a:schemeClr val="tx1"/>
                </a:solidFill>
                <a:latin typeface="Times New Roman" charset="0"/>
                <a:ea typeface="ＭＳ Ｐゴシック" charset="0"/>
              </a:defRPr>
            </a:lvl2pPr>
            <a:lvl3pPr eaLnBrk="0" hangingPunct="0">
              <a:defRPr sz="2400" b="1">
                <a:solidFill>
                  <a:schemeClr val="tx1"/>
                </a:solidFill>
                <a:latin typeface="Times New Roman" charset="0"/>
                <a:ea typeface="ＭＳ Ｐゴシック" charset="0"/>
              </a:defRPr>
            </a:lvl3pPr>
            <a:lvl4pPr eaLnBrk="0" hangingPunct="0">
              <a:defRPr sz="2400" b="1">
                <a:solidFill>
                  <a:schemeClr val="tx1"/>
                </a:solidFill>
                <a:latin typeface="Times New Roman" charset="0"/>
                <a:ea typeface="ＭＳ Ｐゴシック" charset="0"/>
              </a:defRPr>
            </a:lvl4pPr>
            <a:lvl5pPr eaLnBrk="0" hangingPunct="0">
              <a:defRPr sz="2400" b="1">
                <a:solidFill>
                  <a:schemeClr val="tx1"/>
                </a:solidFill>
                <a:latin typeface="Times New Roman" charset="0"/>
                <a:ea typeface="ＭＳ Ｐゴシック" charset="0"/>
              </a:defRPr>
            </a:lvl5pPr>
            <a:lvl6pPr marL="457200" eaLnBrk="0" fontAlgn="base" hangingPunct="0">
              <a:spcBef>
                <a:spcPct val="0"/>
              </a:spcBef>
              <a:spcAft>
                <a:spcPct val="0"/>
              </a:spcAft>
              <a:defRPr sz="2400" b="1">
                <a:solidFill>
                  <a:schemeClr val="tx1"/>
                </a:solidFill>
                <a:latin typeface="Times New Roman" charset="0"/>
                <a:ea typeface="ＭＳ Ｐゴシック" charset="0"/>
              </a:defRPr>
            </a:lvl6pPr>
            <a:lvl7pPr marL="914400" eaLnBrk="0" fontAlgn="base" hangingPunct="0">
              <a:spcBef>
                <a:spcPct val="0"/>
              </a:spcBef>
              <a:spcAft>
                <a:spcPct val="0"/>
              </a:spcAft>
              <a:defRPr sz="2400" b="1">
                <a:solidFill>
                  <a:schemeClr val="tx1"/>
                </a:solidFill>
                <a:latin typeface="Times New Roman" charset="0"/>
                <a:ea typeface="ＭＳ Ｐゴシック" charset="0"/>
              </a:defRPr>
            </a:lvl7pPr>
            <a:lvl8pPr marL="1371600" eaLnBrk="0" fontAlgn="base" hangingPunct="0">
              <a:spcBef>
                <a:spcPct val="0"/>
              </a:spcBef>
              <a:spcAft>
                <a:spcPct val="0"/>
              </a:spcAft>
              <a:defRPr sz="2400" b="1">
                <a:solidFill>
                  <a:schemeClr val="tx1"/>
                </a:solidFill>
                <a:latin typeface="Times New Roman" charset="0"/>
                <a:ea typeface="ＭＳ Ｐゴシック" charset="0"/>
              </a:defRPr>
            </a:lvl8pPr>
            <a:lvl9pPr marL="1828800" eaLnBrk="0" fontAlgn="base" hangingPunct="0">
              <a:spcBef>
                <a:spcPct val="0"/>
              </a:spcBef>
              <a:spcAft>
                <a:spcPct val="0"/>
              </a:spcAft>
              <a:defRPr sz="2400" b="1">
                <a:solidFill>
                  <a:schemeClr val="tx1"/>
                </a:solidFill>
                <a:latin typeface="Times New Roman" charset="0"/>
                <a:ea typeface="ＭＳ Ｐゴシック" charset="0"/>
              </a:defRPr>
            </a:lvl9pPr>
          </a:lstStyle>
          <a:p>
            <a:r>
              <a:rPr lang="en-US" sz="2000"/>
              <a:t># of cells?</a:t>
            </a:r>
          </a:p>
        </p:txBody>
      </p:sp>
      <p:sp>
        <p:nvSpPr>
          <p:cNvPr id="33814" name="TextBox 58"/>
          <p:cNvSpPr txBox="1">
            <a:spLocks noChangeArrowheads="1"/>
          </p:cNvSpPr>
          <p:nvPr/>
        </p:nvSpPr>
        <p:spPr bwMode="auto">
          <a:xfrm>
            <a:off x="304800" y="4572000"/>
            <a:ext cx="1570038"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Times New Roman" charset="0"/>
                <a:ea typeface="ＭＳ Ｐゴシック" charset="0"/>
                <a:cs typeface="ＭＳ Ｐゴシック" charset="0"/>
              </a:defRPr>
            </a:lvl1pPr>
            <a:lvl2pPr marL="37931725" indent="-37474525" eaLnBrk="0" hangingPunct="0">
              <a:defRPr sz="2400" b="1">
                <a:solidFill>
                  <a:schemeClr val="tx1"/>
                </a:solidFill>
                <a:latin typeface="Times New Roman" charset="0"/>
                <a:ea typeface="ＭＳ Ｐゴシック" charset="0"/>
              </a:defRPr>
            </a:lvl2pPr>
            <a:lvl3pPr eaLnBrk="0" hangingPunct="0">
              <a:defRPr sz="2400" b="1">
                <a:solidFill>
                  <a:schemeClr val="tx1"/>
                </a:solidFill>
                <a:latin typeface="Times New Roman" charset="0"/>
                <a:ea typeface="ＭＳ Ｐゴシック" charset="0"/>
              </a:defRPr>
            </a:lvl3pPr>
            <a:lvl4pPr eaLnBrk="0" hangingPunct="0">
              <a:defRPr sz="2400" b="1">
                <a:solidFill>
                  <a:schemeClr val="tx1"/>
                </a:solidFill>
                <a:latin typeface="Times New Roman" charset="0"/>
                <a:ea typeface="ＭＳ Ｐゴシック" charset="0"/>
              </a:defRPr>
            </a:lvl4pPr>
            <a:lvl5pPr eaLnBrk="0" hangingPunct="0">
              <a:defRPr sz="2400" b="1">
                <a:solidFill>
                  <a:schemeClr val="tx1"/>
                </a:solidFill>
                <a:latin typeface="Times New Roman" charset="0"/>
                <a:ea typeface="ＭＳ Ｐゴシック" charset="0"/>
              </a:defRPr>
            </a:lvl5pPr>
            <a:lvl6pPr marL="457200" eaLnBrk="0" fontAlgn="base" hangingPunct="0">
              <a:spcBef>
                <a:spcPct val="0"/>
              </a:spcBef>
              <a:spcAft>
                <a:spcPct val="0"/>
              </a:spcAft>
              <a:defRPr sz="2400" b="1">
                <a:solidFill>
                  <a:schemeClr val="tx1"/>
                </a:solidFill>
                <a:latin typeface="Times New Roman" charset="0"/>
                <a:ea typeface="ＭＳ Ｐゴシック" charset="0"/>
              </a:defRPr>
            </a:lvl6pPr>
            <a:lvl7pPr marL="914400" eaLnBrk="0" fontAlgn="base" hangingPunct="0">
              <a:spcBef>
                <a:spcPct val="0"/>
              </a:spcBef>
              <a:spcAft>
                <a:spcPct val="0"/>
              </a:spcAft>
              <a:defRPr sz="2400" b="1">
                <a:solidFill>
                  <a:schemeClr val="tx1"/>
                </a:solidFill>
                <a:latin typeface="Times New Roman" charset="0"/>
                <a:ea typeface="ＭＳ Ｐゴシック" charset="0"/>
              </a:defRPr>
            </a:lvl7pPr>
            <a:lvl8pPr marL="1371600" eaLnBrk="0" fontAlgn="base" hangingPunct="0">
              <a:spcBef>
                <a:spcPct val="0"/>
              </a:spcBef>
              <a:spcAft>
                <a:spcPct val="0"/>
              </a:spcAft>
              <a:defRPr sz="2400" b="1">
                <a:solidFill>
                  <a:schemeClr val="tx1"/>
                </a:solidFill>
                <a:latin typeface="Times New Roman" charset="0"/>
                <a:ea typeface="ＭＳ Ｐゴシック" charset="0"/>
              </a:defRPr>
            </a:lvl8pPr>
            <a:lvl9pPr marL="1828800" eaLnBrk="0" fontAlgn="base" hangingPunct="0">
              <a:spcBef>
                <a:spcPct val="0"/>
              </a:spcBef>
              <a:spcAft>
                <a:spcPct val="0"/>
              </a:spcAft>
              <a:defRPr sz="2400" b="1">
                <a:solidFill>
                  <a:schemeClr val="tx1"/>
                </a:solidFill>
                <a:latin typeface="Times New Roman" charset="0"/>
                <a:ea typeface="ＭＳ Ｐゴシック" charset="0"/>
              </a:defRPr>
            </a:lvl9pPr>
          </a:lstStyle>
          <a:p>
            <a:pPr eaLnBrk="1" hangingPunct="1"/>
            <a:r>
              <a:rPr lang="en-US" sz="1800">
                <a:hlinkClick r:id="rId6"/>
              </a:rPr>
              <a:t>Powers of Ten</a:t>
            </a:r>
            <a:endParaRPr lang="en-US" sz="1800"/>
          </a:p>
        </p:txBody>
      </p:sp>
      <p:sp>
        <p:nvSpPr>
          <p:cNvPr id="33815" name="TextBox 61"/>
          <p:cNvSpPr txBox="1">
            <a:spLocks noChangeArrowheads="1"/>
          </p:cNvSpPr>
          <p:nvPr/>
        </p:nvSpPr>
        <p:spPr bwMode="auto">
          <a:xfrm>
            <a:off x="7162800" y="3962400"/>
            <a:ext cx="19812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b="1">
                <a:solidFill>
                  <a:schemeClr val="tx1"/>
                </a:solidFill>
                <a:latin typeface="Times New Roman" charset="0"/>
                <a:ea typeface="ＭＳ Ｐゴシック" charset="0"/>
                <a:cs typeface="ＭＳ Ｐゴシック" charset="0"/>
              </a:defRPr>
            </a:lvl1pPr>
            <a:lvl2pPr marL="37931725" indent="-37474525" eaLnBrk="0" hangingPunct="0">
              <a:defRPr sz="2400" b="1">
                <a:solidFill>
                  <a:schemeClr val="tx1"/>
                </a:solidFill>
                <a:latin typeface="Times New Roman" charset="0"/>
                <a:ea typeface="ＭＳ Ｐゴシック" charset="0"/>
              </a:defRPr>
            </a:lvl2pPr>
            <a:lvl3pPr eaLnBrk="0" hangingPunct="0">
              <a:defRPr sz="2400" b="1">
                <a:solidFill>
                  <a:schemeClr val="tx1"/>
                </a:solidFill>
                <a:latin typeface="Times New Roman" charset="0"/>
                <a:ea typeface="ＭＳ Ｐゴシック" charset="0"/>
              </a:defRPr>
            </a:lvl3pPr>
            <a:lvl4pPr eaLnBrk="0" hangingPunct="0">
              <a:defRPr sz="2400" b="1">
                <a:solidFill>
                  <a:schemeClr val="tx1"/>
                </a:solidFill>
                <a:latin typeface="Times New Roman" charset="0"/>
                <a:ea typeface="ＭＳ Ｐゴシック" charset="0"/>
              </a:defRPr>
            </a:lvl4pPr>
            <a:lvl5pPr eaLnBrk="0" hangingPunct="0">
              <a:defRPr sz="2400" b="1">
                <a:solidFill>
                  <a:schemeClr val="tx1"/>
                </a:solidFill>
                <a:latin typeface="Times New Roman" charset="0"/>
                <a:ea typeface="ＭＳ Ｐゴシック" charset="0"/>
              </a:defRPr>
            </a:lvl5pPr>
            <a:lvl6pPr marL="457200" eaLnBrk="0" fontAlgn="base" hangingPunct="0">
              <a:spcBef>
                <a:spcPct val="0"/>
              </a:spcBef>
              <a:spcAft>
                <a:spcPct val="0"/>
              </a:spcAft>
              <a:defRPr sz="2400" b="1">
                <a:solidFill>
                  <a:schemeClr val="tx1"/>
                </a:solidFill>
                <a:latin typeface="Times New Roman" charset="0"/>
                <a:ea typeface="ＭＳ Ｐゴシック" charset="0"/>
              </a:defRPr>
            </a:lvl6pPr>
            <a:lvl7pPr marL="914400" eaLnBrk="0" fontAlgn="base" hangingPunct="0">
              <a:spcBef>
                <a:spcPct val="0"/>
              </a:spcBef>
              <a:spcAft>
                <a:spcPct val="0"/>
              </a:spcAft>
              <a:defRPr sz="2400" b="1">
                <a:solidFill>
                  <a:schemeClr val="tx1"/>
                </a:solidFill>
                <a:latin typeface="Times New Roman" charset="0"/>
                <a:ea typeface="ＭＳ Ｐゴシック" charset="0"/>
              </a:defRPr>
            </a:lvl7pPr>
            <a:lvl8pPr marL="1371600" eaLnBrk="0" fontAlgn="base" hangingPunct="0">
              <a:spcBef>
                <a:spcPct val="0"/>
              </a:spcBef>
              <a:spcAft>
                <a:spcPct val="0"/>
              </a:spcAft>
              <a:defRPr sz="2400" b="1">
                <a:solidFill>
                  <a:schemeClr val="tx1"/>
                </a:solidFill>
                <a:latin typeface="Times New Roman" charset="0"/>
                <a:ea typeface="ＭＳ Ｐゴシック" charset="0"/>
              </a:defRPr>
            </a:lvl8pPr>
            <a:lvl9pPr marL="1828800" eaLnBrk="0" fontAlgn="base" hangingPunct="0">
              <a:spcBef>
                <a:spcPct val="0"/>
              </a:spcBef>
              <a:spcAft>
                <a:spcPct val="0"/>
              </a:spcAft>
              <a:defRPr sz="2400" b="1">
                <a:solidFill>
                  <a:schemeClr val="tx1"/>
                </a:solidFill>
                <a:latin typeface="Times New Roman" charset="0"/>
                <a:ea typeface="ＭＳ Ｐゴシック" charset="0"/>
              </a:defRPr>
            </a:lvl9pPr>
          </a:lstStyle>
          <a:p>
            <a:pPr algn="ctr"/>
            <a:r>
              <a:rPr lang="en-US" sz="2000" i="1"/>
              <a:t> moles of cells?</a:t>
            </a:r>
          </a:p>
        </p:txBody>
      </p:sp>
      <p:sp>
        <p:nvSpPr>
          <p:cNvPr id="33816" name="TextBox 62"/>
          <p:cNvSpPr txBox="1">
            <a:spLocks noChangeArrowheads="1"/>
          </p:cNvSpPr>
          <p:nvPr/>
        </p:nvSpPr>
        <p:spPr bwMode="auto">
          <a:xfrm>
            <a:off x="3124200" y="0"/>
            <a:ext cx="2124075"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Times New Roman" charset="0"/>
                <a:ea typeface="ＭＳ Ｐゴシック" charset="0"/>
                <a:cs typeface="ＭＳ Ｐゴシック" charset="0"/>
              </a:defRPr>
            </a:lvl1pPr>
            <a:lvl2pPr marL="37931725" indent="-37474525" eaLnBrk="0" hangingPunct="0">
              <a:defRPr sz="2400" b="1">
                <a:solidFill>
                  <a:schemeClr val="tx1"/>
                </a:solidFill>
                <a:latin typeface="Times New Roman" charset="0"/>
                <a:ea typeface="ＭＳ Ｐゴシック" charset="0"/>
              </a:defRPr>
            </a:lvl2pPr>
            <a:lvl3pPr eaLnBrk="0" hangingPunct="0">
              <a:defRPr sz="2400" b="1">
                <a:solidFill>
                  <a:schemeClr val="tx1"/>
                </a:solidFill>
                <a:latin typeface="Times New Roman" charset="0"/>
                <a:ea typeface="ＭＳ Ｐゴシック" charset="0"/>
              </a:defRPr>
            </a:lvl3pPr>
            <a:lvl4pPr eaLnBrk="0" hangingPunct="0">
              <a:defRPr sz="2400" b="1">
                <a:solidFill>
                  <a:schemeClr val="tx1"/>
                </a:solidFill>
                <a:latin typeface="Times New Roman" charset="0"/>
                <a:ea typeface="ＭＳ Ｐゴシック" charset="0"/>
              </a:defRPr>
            </a:lvl4pPr>
            <a:lvl5pPr eaLnBrk="0" hangingPunct="0">
              <a:defRPr sz="2400" b="1">
                <a:solidFill>
                  <a:schemeClr val="tx1"/>
                </a:solidFill>
                <a:latin typeface="Times New Roman" charset="0"/>
                <a:ea typeface="ＭＳ Ｐゴシック" charset="0"/>
              </a:defRPr>
            </a:lvl5pPr>
            <a:lvl6pPr marL="457200" eaLnBrk="0" fontAlgn="base" hangingPunct="0">
              <a:spcBef>
                <a:spcPct val="0"/>
              </a:spcBef>
              <a:spcAft>
                <a:spcPct val="0"/>
              </a:spcAft>
              <a:defRPr sz="2400" b="1">
                <a:solidFill>
                  <a:schemeClr val="tx1"/>
                </a:solidFill>
                <a:latin typeface="Times New Roman" charset="0"/>
                <a:ea typeface="ＭＳ Ｐゴシック" charset="0"/>
              </a:defRPr>
            </a:lvl6pPr>
            <a:lvl7pPr marL="914400" eaLnBrk="0" fontAlgn="base" hangingPunct="0">
              <a:spcBef>
                <a:spcPct val="0"/>
              </a:spcBef>
              <a:spcAft>
                <a:spcPct val="0"/>
              </a:spcAft>
              <a:defRPr sz="2400" b="1">
                <a:solidFill>
                  <a:schemeClr val="tx1"/>
                </a:solidFill>
                <a:latin typeface="Times New Roman" charset="0"/>
                <a:ea typeface="ＭＳ Ｐゴシック" charset="0"/>
              </a:defRPr>
            </a:lvl7pPr>
            <a:lvl8pPr marL="1371600" eaLnBrk="0" fontAlgn="base" hangingPunct="0">
              <a:spcBef>
                <a:spcPct val="0"/>
              </a:spcBef>
              <a:spcAft>
                <a:spcPct val="0"/>
              </a:spcAft>
              <a:defRPr sz="2400" b="1">
                <a:solidFill>
                  <a:schemeClr val="tx1"/>
                </a:solidFill>
                <a:latin typeface="Times New Roman" charset="0"/>
                <a:ea typeface="ＭＳ Ｐゴシック" charset="0"/>
              </a:defRPr>
            </a:lvl8pPr>
            <a:lvl9pPr marL="1828800" eaLnBrk="0" fontAlgn="base" hangingPunct="0">
              <a:spcBef>
                <a:spcPct val="0"/>
              </a:spcBef>
              <a:spcAft>
                <a:spcPct val="0"/>
              </a:spcAft>
              <a:defRPr sz="2400" b="1">
                <a:solidFill>
                  <a:schemeClr val="tx1"/>
                </a:solidFill>
                <a:latin typeface="Times New Roman" charset="0"/>
                <a:ea typeface="ＭＳ Ｐゴシック" charset="0"/>
              </a:defRPr>
            </a:lvl9pPr>
          </a:lstStyle>
          <a:p>
            <a:pPr eaLnBrk="1" hangingPunct="1"/>
            <a:r>
              <a:rPr lang="en-US" i="1">
                <a:solidFill>
                  <a:srgbClr val="800000"/>
                </a:solidFill>
                <a:latin typeface="Arial" charset="0"/>
                <a:cs typeface="Arial" charset="0"/>
              </a:rPr>
              <a:t>Connections</a:t>
            </a:r>
          </a:p>
        </p:txBody>
      </p:sp>
    </p:spTree>
  </p:cSld>
  <p:clrMapOvr>
    <a:masterClrMapping/>
  </p:clrMapOvr>
  <p:transition xmlns:p14="http://schemas.microsoft.com/office/powerpoint/2010/main" spd="med">
    <p:wipe dir="r"/>
  </p:transition>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effectLst>
                  <a:outerShdw blurRad="38100" dist="38100" dir="2700000" algn="tl">
                    <a:srgbClr val="DDDDDD"/>
                  </a:outerShdw>
                </a:effectLst>
                <a:latin typeface="Times New Roman" charset="0"/>
                <a:ea typeface="ＭＳ Ｐゴシック" charset="0"/>
                <a:cs typeface="ＭＳ Ｐゴシック" charset="0"/>
              </a:rPr>
              <a:t>Genetic Controls </a:t>
            </a:r>
            <a:br>
              <a:rPr lang="en-US">
                <a:effectLst>
                  <a:outerShdw blurRad="38100" dist="38100" dir="2700000" algn="tl">
                    <a:srgbClr val="DDDDDD"/>
                  </a:outerShdw>
                </a:effectLst>
                <a:latin typeface="Times New Roman" charset="0"/>
                <a:ea typeface="ＭＳ Ｐゴシック" charset="0"/>
                <a:cs typeface="ＭＳ Ｐゴシック" charset="0"/>
              </a:rPr>
            </a:br>
            <a:r>
              <a:rPr lang="en-US" sz="3200">
                <a:effectLst>
                  <a:outerShdw blurRad="38100" dist="38100" dir="2700000" algn="tl">
                    <a:srgbClr val="DDDDDD"/>
                  </a:outerShdw>
                </a:effectLst>
                <a:latin typeface="Times New Roman" charset="0"/>
                <a:ea typeface="ＭＳ Ｐゴシック" charset="0"/>
                <a:cs typeface="ＭＳ Ｐゴシック" charset="0"/>
              </a:rPr>
              <a:t>Chromosomes (DNA/RNA)</a:t>
            </a:r>
          </a:p>
        </p:txBody>
      </p:sp>
      <p:pic>
        <p:nvPicPr>
          <p:cNvPr id="35843" name="Content Placeholder 3" descr="chromosome-doe.jpg"/>
          <p:cNvPicPr>
            <a:picLocks noGrp="1" noChangeAspect="1"/>
          </p:cNvPicPr>
          <p:nvPr>
            <p:ph idx="1"/>
          </p:nvPr>
        </p:nvPicPr>
        <p:blipFill>
          <a:blip r:embed="rId3">
            <a:extLst>
              <a:ext uri="{28A0092B-C50C-407E-A947-70E740481C1C}">
                <a14:useLocalDpi xmlns:a14="http://schemas.microsoft.com/office/drawing/2010/main" val="0"/>
              </a:ext>
            </a:extLst>
          </a:blip>
          <a:srcRect l="-13023" r="-13023"/>
          <a:stretch>
            <a:fillRect/>
          </a:stretch>
        </p:blipFill>
        <p:spPr>
          <a:xfrm>
            <a:off x="-304800" y="1981200"/>
            <a:ext cx="5757863" cy="3048000"/>
          </a:xfrm>
        </p:spPr>
      </p:pic>
      <p:pic>
        <p:nvPicPr>
          <p:cNvPr id="35844" name="Picture 3" descr="Human_male_karyotpe.gif"/>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5105400" y="2057400"/>
            <a:ext cx="3806825" cy="297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Box 4"/>
          <p:cNvSpPr txBox="1">
            <a:spLocks noChangeArrowheads="1"/>
          </p:cNvSpPr>
          <p:nvPr/>
        </p:nvSpPr>
        <p:spPr bwMode="auto">
          <a:xfrm>
            <a:off x="6172200" y="5334000"/>
            <a:ext cx="2743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b="1">
                <a:solidFill>
                  <a:schemeClr val="tx1"/>
                </a:solidFill>
                <a:latin typeface="Times New Roman" charset="0"/>
                <a:ea typeface="ＭＳ Ｐゴシック" charset="0"/>
                <a:cs typeface="ＭＳ Ｐゴシック" charset="0"/>
              </a:defRPr>
            </a:lvl1pPr>
            <a:lvl2pPr marL="37931725" indent="-37474525" eaLnBrk="0" hangingPunct="0">
              <a:defRPr sz="2400" b="1">
                <a:solidFill>
                  <a:schemeClr val="tx1"/>
                </a:solidFill>
                <a:latin typeface="Times New Roman" charset="0"/>
                <a:ea typeface="ＭＳ Ｐゴシック" charset="0"/>
              </a:defRPr>
            </a:lvl2pPr>
            <a:lvl3pPr eaLnBrk="0" hangingPunct="0">
              <a:defRPr sz="2400" b="1">
                <a:solidFill>
                  <a:schemeClr val="tx1"/>
                </a:solidFill>
                <a:latin typeface="Times New Roman" charset="0"/>
                <a:ea typeface="ＭＳ Ｐゴシック" charset="0"/>
              </a:defRPr>
            </a:lvl3pPr>
            <a:lvl4pPr eaLnBrk="0" hangingPunct="0">
              <a:defRPr sz="2400" b="1">
                <a:solidFill>
                  <a:schemeClr val="tx1"/>
                </a:solidFill>
                <a:latin typeface="Times New Roman" charset="0"/>
                <a:ea typeface="ＭＳ Ｐゴシック" charset="0"/>
              </a:defRPr>
            </a:lvl4pPr>
            <a:lvl5pPr eaLnBrk="0" hangingPunct="0">
              <a:defRPr sz="2400" b="1">
                <a:solidFill>
                  <a:schemeClr val="tx1"/>
                </a:solidFill>
                <a:latin typeface="Times New Roman" charset="0"/>
                <a:ea typeface="ＭＳ Ｐゴシック" charset="0"/>
              </a:defRPr>
            </a:lvl5pPr>
            <a:lvl6pPr marL="457200" eaLnBrk="0" fontAlgn="base" hangingPunct="0">
              <a:spcBef>
                <a:spcPct val="0"/>
              </a:spcBef>
              <a:spcAft>
                <a:spcPct val="0"/>
              </a:spcAft>
              <a:defRPr sz="2400" b="1">
                <a:solidFill>
                  <a:schemeClr val="tx1"/>
                </a:solidFill>
                <a:latin typeface="Times New Roman" charset="0"/>
                <a:ea typeface="ＭＳ Ｐゴシック" charset="0"/>
              </a:defRPr>
            </a:lvl6pPr>
            <a:lvl7pPr marL="914400" eaLnBrk="0" fontAlgn="base" hangingPunct="0">
              <a:spcBef>
                <a:spcPct val="0"/>
              </a:spcBef>
              <a:spcAft>
                <a:spcPct val="0"/>
              </a:spcAft>
              <a:defRPr sz="2400" b="1">
                <a:solidFill>
                  <a:schemeClr val="tx1"/>
                </a:solidFill>
                <a:latin typeface="Times New Roman" charset="0"/>
                <a:ea typeface="ＭＳ Ｐゴシック" charset="0"/>
              </a:defRPr>
            </a:lvl7pPr>
            <a:lvl8pPr marL="1371600" eaLnBrk="0" fontAlgn="base" hangingPunct="0">
              <a:spcBef>
                <a:spcPct val="0"/>
              </a:spcBef>
              <a:spcAft>
                <a:spcPct val="0"/>
              </a:spcAft>
              <a:defRPr sz="2400" b="1">
                <a:solidFill>
                  <a:schemeClr val="tx1"/>
                </a:solidFill>
                <a:latin typeface="Times New Roman" charset="0"/>
                <a:ea typeface="ＭＳ Ｐゴシック" charset="0"/>
              </a:defRPr>
            </a:lvl8pPr>
            <a:lvl9pPr marL="1828800" eaLnBrk="0" fontAlgn="base" hangingPunct="0">
              <a:spcBef>
                <a:spcPct val="0"/>
              </a:spcBef>
              <a:spcAft>
                <a:spcPct val="0"/>
              </a:spcAft>
              <a:defRPr sz="2400" b="1">
                <a:solidFill>
                  <a:schemeClr val="tx1"/>
                </a:solidFill>
                <a:latin typeface="Times New Roman" charset="0"/>
                <a:ea typeface="ＭＳ Ｐゴシック" charset="0"/>
              </a:defRPr>
            </a:lvl9pPr>
          </a:lstStyle>
          <a:p>
            <a:r>
              <a:rPr lang="en-US"/>
              <a:t>Male or female?</a:t>
            </a:r>
          </a:p>
        </p:txBody>
      </p:sp>
      <p:sp>
        <p:nvSpPr>
          <p:cNvPr id="6" name="Rectangle 5"/>
          <p:cNvSpPr>
            <a:spLocks noChangeArrowheads="1"/>
          </p:cNvSpPr>
          <p:nvPr/>
        </p:nvSpPr>
        <p:spPr bwMode="auto">
          <a:xfrm>
            <a:off x="8458200" y="4419600"/>
            <a:ext cx="457200" cy="533400"/>
          </a:xfrm>
          <a:prstGeom prst="rect">
            <a:avLst/>
          </a:prstGeom>
          <a:solidFill>
            <a:schemeClr val="accent1">
              <a:alpha val="18039"/>
            </a:schemeClr>
          </a:solidFill>
          <a:ln w="9525">
            <a:solidFill>
              <a:schemeClr val="tx1"/>
            </a:solidFill>
            <a:round/>
            <a:headEnd/>
            <a:tailEnd/>
          </a:ln>
        </p:spPr>
        <p:txBody>
          <a:bodyPr/>
          <a:lstStyle/>
          <a:p>
            <a:pPr eaLnBrk="0" hangingPunct="0"/>
            <a:endParaRPr lang="en-US"/>
          </a:p>
        </p:txBody>
      </p:sp>
      <p:pic>
        <p:nvPicPr>
          <p:cNvPr id="35847" name="Picture 6" descr="Screen Shot 2016-04-22 at 9.47.41 AM.png"/>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3352800" y="5410200"/>
            <a:ext cx="868363"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5848" name="Picture 7" descr="Screen Shot 2016-04-22 at 9.52.04 AM.png"/>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4419600" y="5181600"/>
            <a:ext cx="1676400" cy="1419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5849" name="Rectangle 8"/>
          <p:cNvSpPr>
            <a:spLocks noChangeArrowheads="1"/>
          </p:cNvSpPr>
          <p:nvPr/>
        </p:nvSpPr>
        <p:spPr bwMode="auto">
          <a:xfrm>
            <a:off x="533400" y="1371600"/>
            <a:ext cx="83820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b="0">
                <a:latin typeface="Arial" charset="0"/>
                <a:cs typeface="Arial" charset="0"/>
              </a:rPr>
              <a:t>https://ghr.nlm.nih.gov/primer/basics/howmanychromosomes</a:t>
            </a:r>
          </a:p>
        </p:txBody>
      </p:sp>
    </p:spTree>
  </p:cSld>
  <p:clrMapOvr>
    <a:masterClrMapping/>
  </p:clrMapOvr>
  <p:transition xmlns:p14="http://schemas.microsoft.com/office/powerpoint/2010/main" spd="med">
    <p:wipe dir="r"/>
  </p:transitio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90"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66800" y="4572000"/>
            <a:ext cx="6324600" cy="1914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7891" name="Process 2"/>
          <p:cNvSpPr>
            <a:spLocks noChangeArrowheads="1"/>
          </p:cNvSpPr>
          <p:nvPr/>
        </p:nvSpPr>
        <p:spPr bwMode="auto">
          <a:xfrm>
            <a:off x="3505200" y="4343400"/>
            <a:ext cx="1447800" cy="2209800"/>
          </a:xfrm>
          <a:prstGeom prst="flowChartProcess">
            <a:avLst/>
          </a:prstGeom>
          <a:solidFill>
            <a:schemeClr val="accent1">
              <a:alpha val="20000"/>
            </a:schemeClr>
          </a:solidFill>
          <a:ln w="9525">
            <a:solidFill>
              <a:schemeClr val="tx1"/>
            </a:solidFill>
            <a:round/>
            <a:headEnd/>
            <a:tailEnd/>
          </a:ln>
        </p:spPr>
        <p:txBody>
          <a:bodyPr/>
          <a:lstStyle/>
          <a:p>
            <a:pPr eaLnBrk="0" hangingPunct="0"/>
            <a:endParaRPr lang="en-US"/>
          </a:p>
        </p:txBody>
      </p:sp>
      <p:sp>
        <p:nvSpPr>
          <p:cNvPr id="37892" name="Process 3"/>
          <p:cNvSpPr>
            <a:spLocks noChangeArrowheads="1"/>
          </p:cNvSpPr>
          <p:nvPr/>
        </p:nvSpPr>
        <p:spPr bwMode="auto">
          <a:xfrm>
            <a:off x="5257800" y="4343400"/>
            <a:ext cx="1447800" cy="2209800"/>
          </a:xfrm>
          <a:prstGeom prst="flowChartProcess">
            <a:avLst/>
          </a:prstGeom>
          <a:solidFill>
            <a:schemeClr val="accent1">
              <a:alpha val="20000"/>
            </a:schemeClr>
          </a:solidFill>
          <a:ln w="9525">
            <a:solidFill>
              <a:schemeClr val="tx1"/>
            </a:solidFill>
            <a:round/>
            <a:headEnd/>
            <a:tailEnd/>
          </a:ln>
        </p:spPr>
        <p:txBody>
          <a:bodyPr/>
          <a:lstStyle/>
          <a:p>
            <a:pPr eaLnBrk="0" hangingPunct="0"/>
            <a:endParaRPr lang="en-US"/>
          </a:p>
        </p:txBody>
      </p:sp>
      <p:sp>
        <p:nvSpPr>
          <p:cNvPr id="37893" name="TextBox 4"/>
          <p:cNvSpPr txBox="1">
            <a:spLocks noChangeArrowheads="1"/>
          </p:cNvSpPr>
          <p:nvPr/>
        </p:nvSpPr>
        <p:spPr bwMode="auto">
          <a:xfrm>
            <a:off x="838200" y="0"/>
            <a:ext cx="7037388" cy="677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b="1">
                <a:solidFill>
                  <a:schemeClr val="tx1"/>
                </a:solidFill>
                <a:latin typeface="Times New Roman" charset="0"/>
                <a:ea typeface="ＭＳ Ｐゴシック" charset="0"/>
                <a:cs typeface="ＭＳ Ｐゴシック" charset="0"/>
              </a:defRPr>
            </a:lvl1pPr>
            <a:lvl2pPr marL="37931725" indent="-37474525" eaLnBrk="0" hangingPunct="0">
              <a:defRPr sz="2400" b="1">
                <a:solidFill>
                  <a:schemeClr val="tx1"/>
                </a:solidFill>
                <a:latin typeface="Times New Roman" charset="0"/>
                <a:ea typeface="ＭＳ Ｐゴシック" charset="0"/>
              </a:defRPr>
            </a:lvl2pPr>
            <a:lvl3pPr eaLnBrk="0" hangingPunct="0">
              <a:defRPr sz="2400" b="1">
                <a:solidFill>
                  <a:schemeClr val="tx1"/>
                </a:solidFill>
                <a:latin typeface="Times New Roman" charset="0"/>
                <a:ea typeface="ＭＳ Ｐゴシック" charset="0"/>
              </a:defRPr>
            </a:lvl3pPr>
            <a:lvl4pPr eaLnBrk="0" hangingPunct="0">
              <a:defRPr sz="2400" b="1">
                <a:solidFill>
                  <a:schemeClr val="tx1"/>
                </a:solidFill>
                <a:latin typeface="Times New Roman" charset="0"/>
                <a:ea typeface="ＭＳ Ｐゴシック" charset="0"/>
              </a:defRPr>
            </a:lvl4pPr>
            <a:lvl5pPr eaLnBrk="0" hangingPunct="0">
              <a:defRPr sz="2400" b="1">
                <a:solidFill>
                  <a:schemeClr val="tx1"/>
                </a:solidFill>
                <a:latin typeface="Times New Roman" charset="0"/>
                <a:ea typeface="ＭＳ Ｐゴシック" charset="0"/>
              </a:defRPr>
            </a:lvl5pPr>
            <a:lvl6pPr marL="457200" eaLnBrk="0" fontAlgn="base" hangingPunct="0">
              <a:spcBef>
                <a:spcPct val="0"/>
              </a:spcBef>
              <a:spcAft>
                <a:spcPct val="0"/>
              </a:spcAft>
              <a:defRPr sz="2400" b="1">
                <a:solidFill>
                  <a:schemeClr val="tx1"/>
                </a:solidFill>
                <a:latin typeface="Times New Roman" charset="0"/>
                <a:ea typeface="ＭＳ Ｐゴシック" charset="0"/>
              </a:defRPr>
            </a:lvl6pPr>
            <a:lvl7pPr marL="914400" eaLnBrk="0" fontAlgn="base" hangingPunct="0">
              <a:spcBef>
                <a:spcPct val="0"/>
              </a:spcBef>
              <a:spcAft>
                <a:spcPct val="0"/>
              </a:spcAft>
              <a:defRPr sz="2400" b="1">
                <a:solidFill>
                  <a:schemeClr val="tx1"/>
                </a:solidFill>
                <a:latin typeface="Times New Roman" charset="0"/>
                <a:ea typeface="ＭＳ Ｐゴシック" charset="0"/>
              </a:defRPr>
            </a:lvl7pPr>
            <a:lvl8pPr marL="1371600" eaLnBrk="0" fontAlgn="base" hangingPunct="0">
              <a:spcBef>
                <a:spcPct val="0"/>
              </a:spcBef>
              <a:spcAft>
                <a:spcPct val="0"/>
              </a:spcAft>
              <a:defRPr sz="2400" b="1">
                <a:solidFill>
                  <a:schemeClr val="tx1"/>
                </a:solidFill>
                <a:latin typeface="Times New Roman" charset="0"/>
                <a:ea typeface="ＭＳ Ｐゴシック" charset="0"/>
              </a:defRPr>
            </a:lvl8pPr>
            <a:lvl9pPr marL="1828800" eaLnBrk="0" fontAlgn="base" hangingPunct="0">
              <a:spcBef>
                <a:spcPct val="0"/>
              </a:spcBef>
              <a:spcAft>
                <a:spcPct val="0"/>
              </a:spcAft>
              <a:defRPr sz="2400" b="1">
                <a:solidFill>
                  <a:schemeClr val="tx1"/>
                </a:solidFill>
                <a:latin typeface="Times New Roman" charset="0"/>
                <a:ea typeface="ＭＳ Ｐゴシック" charset="0"/>
              </a:defRPr>
            </a:lvl9pPr>
          </a:lstStyle>
          <a:p>
            <a:pPr algn="ctr"/>
            <a:r>
              <a:rPr lang="en-US" sz="3800" b="0"/>
              <a:t>Amino Acids &amp; Proteins</a:t>
            </a:r>
          </a:p>
        </p:txBody>
      </p:sp>
      <p:pic>
        <p:nvPicPr>
          <p:cNvPr id="37894" name="Proteins-amino-acids.mov" descr="/Users/ronrusay/Desktop/Powerpoint &amp; Movies/Movies/Proteins-amino-acids.mov">
            <a:hlinkClick r:id="" action="ppaction://media"/>
          </p:cNvPr>
          <p:cNvPicPr>
            <a:picLocks noChangeAspect="1" noChangeArrowheads="1"/>
          </p:cNvPicPr>
          <p:nvPr>
            <a:videoFile r:link="rId2"/>
            <p:extLst>
              <p:ext uri="{DAA4B4D4-6D71-4841-9C94-3DE7FCFB9230}">
                <p14:media xmlns:p14="http://schemas.microsoft.com/office/powerpoint/2010/main" r:link="rId1"/>
              </p:ext>
            </p:extLst>
          </p:nvPr>
        </p:nvPicPr>
        <p:blipFill>
          <a:blip r:embed="rId6">
            <a:extLst>
              <a:ext uri="{28A0092B-C50C-407E-A947-70E740481C1C}">
                <a14:useLocalDpi xmlns:a14="http://schemas.microsoft.com/office/drawing/2010/main" val="0"/>
              </a:ext>
            </a:extLst>
          </a:blip>
          <a:srcRect/>
          <a:stretch>
            <a:fillRect/>
          </a:stretch>
        </p:blipFill>
        <p:spPr bwMode="auto">
          <a:xfrm>
            <a:off x="2438400" y="1143000"/>
            <a:ext cx="4064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7895" name="Rectangle 6">
            <a:hlinkClick r:id="rId7"/>
          </p:cNvPr>
          <p:cNvSpPr>
            <a:spLocks noChangeArrowheads="1"/>
          </p:cNvSpPr>
          <p:nvPr/>
        </p:nvSpPr>
        <p:spPr bwMode="auto">
          <a:xfrm>
            <a:off x="304800" y="609600"/>
            <a:ext cx="86106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n-US" sz="2000" b="0">
                <a:latin typeface="Arial" charset="0"/>
                <a:cs typeface="Arial" charset="0"/>
              </a:rPr>
              <a:t>http://chemconnections.org/general/movies/Proteins-amino-acids.mov</a:t>
            </a:r>
          </a:p>
        </p:txBody>
      </p:sp>
      <p:sp>
        <p:nvSpPr>
          <p:cNvPr id="37896" name="Rectangle 7"/>
          <p:cNvSpPr>
            <a:spLocks noChangeArrowheads="1"/>
          </p:cNvSpPr>
          <p:nvPr/>
        </p:nvSpPr>
        <p:spPr bwMode="auto">
          <a:xfrm>
            <a:off x="6781800" y="4343400"/>
            <a:ext cx="2209800" cy="101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eaLnBrk="0" hangingPunct="0"/>
            <a:r>
              <a:rPr lang="en-US" sz="2000" b="0">
                <a:latin typeface="Arial" charset="0"/>
                <a:cs typeface="Arial" charset="0"/>
              </a:rPr>
              <a:t>Each amide group is called a peptide bond</a:t>
            </a:r>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mediacall" presetSubtype="0" fill="hold" nodeType="afterEffect">
                                  <p:stCondLst>
                                    <p:cond delay="0"/>
                                  </p:stCondLst>
                                  <p:childTnLst>
                                    <p:cmd type="call" cmd="playFrom(0.0)">
                                      <p:cBhvr>
                                        <p:cTn id="6" dur="139171" fill="hold"/>
                                        <p:tgtEl>
                                          <p:spTgt spid="3789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p:cTn id="7" fill="hold" display="0">
                  <p:stCondLst>
                    <p:cond delay="indefinite"/>
                  </p:stCondLst>
                  <p:endCondLst>
                    <p:cond evt="onNext" delay="0">
                      <p:tgtEl>
                        <p:sldTgt/>
                      </p:tgtEl>
                    </p:cond>
                    <p:cond evt="onPrev" delay="0">
                      <p:tgtEl>
                        <p:sldTgt/>
                      </p:tgtEl>
                    </p:cond>
                  </p:endCondLst>
                </p:cTn>
                <p:tgtEl>
                  <p:spTgt spid="37894"/>
                </p:tgtEl>
              </p:cMediaNode>
            </p:video>
            <p:seq concurrent="1" nextAc="seek">
              <p:cTn id="8" restart="whenNotActive" fill="hold" evtFilter="cancelBubble" nodeType="interactiveSeq">
                <p:stCondLst>
                  <p:cond evt="onClick" delay="0">
                    <p:tgtEl>
                      <p:spTgt spid="37894"/>
                    </p:tgtEl>
                  </p:cond>
                </p:stCondLst>
                <p:endSync evt="end" delay="0">
                  <p:rtn val="all"/>
                </p:endSync>
                <p:childTnLst>
                  <p:par>
                    <p:cTn id="9" fill="hold" nodeType="clickPar">
                      <p:stCondLst>
                        <p:cond delay="0"/>
                      </p:stCondLst>
                      <p:childTnLst>
                        <p:par>
                          <p:cTn id="10" fill="hold" nodeType="withGroup">
                            <p:stCondLst>
                              <p:cond delay="0"/>
                            </p:stCondLst>
                            <p:childTnLst>
                              <p:par>
                                <p:cTn id="11" presetID="2" presetClass="mediacall" presetSubtype="0" fill="hold" nodeType="clickEffect">
                                  <p:stCondLst>
                                    <p:cond delay="0"/>
                                  </p:stCondLst>
                                  <p:childTnLst>
                                    <p:cmd type="call" cmd="togglePause">
                                      <p:cBhvr>
                                        <p:cTn id="12" dur="1" fill="hold"/>
                                        <p:tgtEl>
                                          <p:spTgt spid="37894"/>
                                        </p:tgtEl>
                                      </p:cBhvr>
                                    </p:cmd>
                                  </p:childTnLst>
                                </p:cTn>
                              </p:par>
                            </p:childTnLst>
                          </p:cTn>
                        </p:par>
                      </p:childTnLst>
                    </p:cTn>
                  </p:par>
                </p:childTnLst>
              </p:cTn>
              <p:nextCondLst>
                <p:cond evt="onClick" delay="0">
                  <p:tgtEl>
                    <p:spTgt spid="37894"/>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22" name="Rectangle 2"/>
          <p:cNvSpPr>
            <a:spLocks noChangeArrowheads="1"/>
          </p:cNvSpPr>
          <p:nvPr/>
        </p:nvSpPr>
        <p:spPr bwMode="auto">
          <a:xfrm>
            <a:off x="76200" y="76200"/>
            <a:ext cx="8686800" cy="685800"/>
          </a:xfrm>
          <a:prstGeom prst="rect">
            <a:avLst/>
          </a:prstGeom>
          <a:noFill/>
          <a:ln w="9525">
            <a:noFill/>
            <a:miter lim="800000"/>
            <a:headEnd/>
            <a:tailEnd/>
          </a:ln>
          <a:effectLst/>
        </p:spPr>
        <p:txBody>
          <a:bodyPr lIns="92075" tIns="46038" rIns="92075" bIns="46038" anchor="ctr"/>
          <a:lstStyle/>
          <a:p>
            <a:pPr eaLnBrk="0" hangingPunct="0"/>
            <a:r>
              <a:rPr lang="en-US" sz="4000" i="1">
                <a:solidFill>
                  <a:srgbClr val="800000"/>
                </a:solidFill>
                <a:effectLst>
                  <a:outerShdw blurRad="38100" dist="38100" dir="2700000" algn="tl">
                    <a:srgbClr val="DDDDDD"/>
                  </a:outerShdw>
                </a:effectLst>
              </a:rPr>
              <a:t>Proteins (bio-polymers):</a:t>
            </a:r>
            <a:endParaRPr lang="en-US" b="0">
              <a:solidFill>
                <a:srgbClr val="8F0058"/>
              </a:solidFill>
            </a:endParaRPr>
          </a:p>
        </p:txBody>
      </p:sp>
      <p:sp>
        <p:nvSpPr>
          <p:cNvPr id="39939" name="Rectangle 3"/>
          <p:cNvSpPr>
            <a:spLocks noChangeArrowheads="1"/>
          </p:cNvSpPr>
          <p:nvPr/>
        </p:nvSpPr>
        <p:spPr bwMode="auto">
          <a:xfrm>
            <a:off x="381000" y="762000"/>
            <a:ext cx="8763000" cy="548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342900" indent="-342900" eaLnBrk="0" hangingPunct="0">
              <a:spcBef>
                <a:spcPct val="20000"/>
              </a:spcBef>
            </a:pPr>
            <a:r>
              <a:rPr lang="en-US" sz="3200">
                <a:solidFill>
                  <a:srgbClr val="800000"/>
                </a:solidFill>
              </a:rPr>
              <a:t>Polypeptides, Amides and Proteins</a:t>
            </a:r>
          </a:p>
          <a:p>
            <a:pPr marL="342900" indent="-342900" eaLnBrk="0" hangingPunct="0">
              <a:spcBef>
                <a:spcPct val="20000"/>
              </a:spcBef>
              <a:buFontTx/>
              <a:buChar char="•"/>
            </a:pPr>
            <a:r>
              <a:rPr lang="en-US" sz="2800"/>
              <a:t>Proteins are polyamides, each amide group is called a peptide bond. (Nylon is a synthetic poly-amide)</a:t>
            </a:r>
          </a:p>
          <a:p>
            <a:pPr marL="342900" indent="-342900" eaLnBrk="0" hangingPunct="0">
              <a:spcBef>
                <a:spcPct val="20000"/>
              </a:spcBef>
            </a:pPr>
            <a:endParaRPr lang="en-US" sz="2800"/>
          </a:p>
          <a:p>
            <a:pPr marL="342900" indent="-342900" eaLnBrk="0" hangingPunct="0">
              <a:spcBef>
                <a:spcPct val="20000"/>
              </a:spcBef>
            </a:pPr>
            <a:endParaRPr lang="en-US" sz="2800"/>
          </a:p>
          <a:p>
            <a:pPr marL="342900" indent="-342900" eaLnBrk="0" hangingPunct="0">
              <a:spcBef>
                <a:spcPct val="20000"/>
              </a:spcBef>
            </a:pPr>
            <a:endParaRPr lang="en-US" sz="2800"/>
          </a:p>
          <a:p>
            <a:pPr marL="342900" indent="-342900" eaLnBrk="0" hangingPunct="0">
              <a:spcBef>
                <a:spcPct val="20000"/>
              </a:spcBef>
            </a:pPr>
            <a:endParaRPr lang="en-US" sz="2800"/>
          </a:p>
          <a:p>
            <a:pPr marL="342900" indent="-342900" eaLnBrk="0" hangingPunct="0">
              <a:spcBef>
                <a:spcPct val="20000"/>
              </a:spcBef>
            </a:pPr>
            <a:endParaRPr lang="en-US" sz="2800"/>
          </a:p>
          <a:p>
            <a:pPr marL="342900" indent="-342900" eaLnBrk="0" hangingPunct="0">
              <a:spcBef>
                <a:spcPct val="20000"/>
              </a:spcBef>
            </a:pPr>
            <a:endParaRPr lang="en-US" sz="2800"/>
          </a:p>
          <a:p>
            <a:pPr marL="342900" indent="-342900" eaLnBrk="0" hangingPunct="0">
              <a:spcBef>
                <a:spcPct val="20000"/>
              </a:spcBef>
              <a:buFontTx/>
              <a:buChar char="•"/>
            </a:pPr>
            <a:r>
              <a:rPr lang="en-US" sz="2800"/>
              <a:t>Peptides are formed by condensation of the -COOH group of one amino acid and the –NH</a:t>
            </a:r>
            <a:r>
              <a:rPr lang="en-US" sz="2800" baseline="-25000"/>
              <a:t>2</a:t>
            </a:r>
            <a:r>
              <a:rPr lang="en-US" sz="2800"/>
              <a:t> group of another amino acid.</a:t>
            </a:r>
          </a:p>
        </p:txBody>
      </p:sp>
      <p:pic>
        <p:nvPicPr>
          <p:cNvPr id="39940" name="Nylon-610.MOV" descr="/Users/ronrusay/Desktop/Powerpoint &amp; Movies/Movies/Nylon-610.MOV">
            <a:hlinkClick r:id="" action="ppaction://media"/>
          </p:cNvPr>
          <p:cNvPicPr>
            <a:picLocks noChangeAspect="1" noChangeArrowheads="1"/>
          </p:cNvPicPr>
          <p:nvPr>
            <a:videoFile r:link="rId2"/>
            <p:extLst>
              <p:ext uri="{DAA4B4D4-6D71-4841-9C94-3DE7FCFB9230}">
                <p14:media xmlns:p14="http://schemas.microsoft.com/office/powerpoint/2010/main" r:link="rId1"/>
              </p:ext>
            </p:extLst>
          </p:nvPr>
        </p:nvPicPr>
        <p:blipFill>
          <a:blip r:embed="rId5">
            <a:extLst>
              <a:ext uri="{28A0092B-C50C-407E-A947-70E740481C1C}">
                <a14:useLocalDpi xmlns:a14="http://schemas.microsoft.com/office/drawing/2010/main" val="0"/>
              </a:ext>
            </a:extLst>
          </a:blip>
          <a:srcRect/>
          <a:stretch>
            <a:fillRect/>
          </a:stretch>
        </p:blipFill>
        <p:spPr bwMode="auto">
          <a:xfrm>
            <a:off x="2514600" y="2362200"/>
            <a:ext cx="4064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xmlns:p14="http://schemas.microsoft.com/office/powerpoint/2010/main" spd="med">
    <p:wipe dir="r"/>
  </p:transitio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mediacall" presetSubtype="0" fill="hold" nodeType="afterEffect">
                                  <p:stCondLst>
                                    <p:cond delay="0"/>
                                  </p:stCondLst>
                                  <p:childTnLst>
                                    <p:cmd type="call" cmd="playFrom(0.0)">
                                      <p:cBhvr>
                                        <p:cTn id="6" dur="1" fill="hold"/>
                                        <p:tgtEl>
                                          <p:spTgt spid="39940"/>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39940"/>
                    </p:tgtEl>
                  </p:cond>
                </p:stCondLst>
                <p:endSync evt="end" delay="0">
                  <p:rtn val="all"/>
                </p:endSync>
                <p:childTnLst>
                  <p:par>
                    <p:cTn id="8" fill="hold" nodeType="clickPar">
                      <p:stCondLst>
                        <p:cond delay="0"/>
                      </p:stCondLst>
                      <p:childTnLst>
                        <p:par>
                          <p:cTn id="9" fill="hold" nodeType="withGroup">
                            <p:stCondLst>
                              <p:cond delay="0"/>
                            </p:stCondLst>
                            <p:childTnLst>
                              <p:par>
                                <p:cTn id="10" presetID="2" presetClass="mediacall" presetSubtype="0" fill="hold" nodeType="clickEffect">
                                  <p:stCondLst>
                                    <p:cond delay="0"/>
                                  </p:stCondLst>
                                  <p:childTnLst>
                                    <p:cmd type="call" cmd="togglePause">
                                      <p:cBhvr>
                                        <p:cTn id="11" dur="1" fill="hold"/>
                                        <p:tgtEl>
                                          <p:spTgt spid="39940"/>
                                        </p:tgtEl>
                                      </p:cBhvr>
                                    </p:cmd>
                                  </p:childTnLst>
                                </p:cTn>
                              </p:par>
                            </p:childTnLst>
                          </p:cTn>
                        </p:par>
                      </p:childTnLst>
                    </p:cTn>
                  </p:par>
                </p:childTnLst>
              </p:cTn>
              <p:nextCondLst>
                <p:cond evt="onClick" delay="0">
                  <p:tgtEl>
                    <p:spTgt spid="39940"/>
                  </p:tgtEl>
                </p:cond>
              </p:nextCondLst>
            </p:seq>
            <p:video>
              <p:cMediaNode>
                <p:cTn id="12" fill="hold" display="0">
                  <p:stCondLst>
                    <p:cond delay="indefinite"/>
                  </p:stCondLst>
                  <p:endCondLst>
                    <p:cond evt="onNext" delay="0">
                      <p:tgtEl>
                        <p:sldTgt/>
                      </p:tgtEl>
                    </p:cond>
                    <p:cond evt="onPrev" delay="0">
                      <p:tgtEl>
                        <p:sldTgt/>
                      </p:tgtEl>
                    </p:cond>
                  </p:endCondLst>
                </p:cTn>
                <p:tgtEl>
                  <p:spTgt spid="39940"/>
                </p:tgtEl>
              </p:cMediaNode>
            </p:vide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98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3213" y="477838"/>
            <a:ext cx="8535987" cy="5902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Donut 3"/>
          <p:cNvSpPr/>
          <p:nvPr/>
        </p:nvSpPr>
        <p:spPr bwMode="auto">
          <a:xfrm>
            <a:off x="3581400" y="3886200"/>
            <a:ext cx="1676400" cy="1600200"/>
          </a:xfrm>
          <a:prstGeom prst="donut">
            <a:avLst>
              <a:gd name="adj" fmla="val 3086"/>
            </a:avLst>
          </a:prstGeom>
          <a:solidFill>
            <a:schemeClr val="accent1"/>
          </a:solidFill>
          <a:ln w="9525" cap="flat" cmpd="sng" algn="ctr">
            <a:solidFill>
              <a:schemeClr val="tx1"/>
            </a:solidFill>
            <a:prstDash val="solid"/>
            <a:round/>
            <a:headEnd type="none" w="med" len="med"/>
            <a:tailEnd type="none" w="med" len="med"/>
          </a:ln>
          <a:effectLst/>
        </p:spPr>
        <p:txBody>
          <a:bodyPr/>
          <a:lstStyle/>
          <a:p>
            <a:pPr eaLnBrk="0" hangingPunct="0"/>
            <a:endParaRPr lang="en-US"/>
          </a:p>
        </p:txBody>
      </p:sp>
      <p:sp>
        <p:nvSpPr>
          <p:cNvPr id="41988" name="TextBox 4"/>
          <p:cNvSpPr txBox="1">
            <a:spLocks noChangeArrowheads="1"/>
          </p:cNvSpPr>
          <p:nvPr/>
        </p:nvSpPr>
        <p:spPr bwMode="auto">
          <a:xfrm>
            <a:off x="3429000" y="6172200"/>
            <a:ext cx="2185988" cy="49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Times New Roman" charset="0"/>
                <a:ea typeface="ＭＳ Ｐゴシック" charset="0"/>
                <a:cs typeface="ＭＳ Ｐゴシック" charset="0"/>
              </a:defRPr>
            </a:lvl1pPr>
            <a:lvl2pPr marL="37931725" indent="-37474525" eaLnBrk="0" hangingPunct="0">
              <a:defRPr sz="2400" b="1">
                <a:solidFill>
                  <a:schemeClr val="tx1"/>
                </a:solidFill>
                <a:latin typeface="Times New Roman" charset="0"/>
                <a:ea typeface="ＭＳ Ｐゴシック" charset="0"/>
              </a:defRPr>
            </a:lvl2pPr>
            <a:lvl3pPr eaLnBrk="0" hangingPunct="0">
              <a:defRPr sz="2400" b="1">
                <a:solidFill>
                  <a:schemeClr val="tx1"/>
                </a:solidFill>
                <a:latin typeface="Times New Roman" charset="0"/>
                <a:ea typeface="ＭＳ Ｐゴシック" charset="0"/>
              </a:defRPr>
            </a:lvl3pPr>
            <a:lvl4pPr eaLnBrk="0" hangingPunct="0">
              <a:defRPr sz="2400" b="1">
                <a:solidFill>
                  <a:schemeClr val="tx1"/>
                </a:solidFill>
                <a:latin typeface="Times New Roman" charset="0"/>
                <a:ea typeface="ＭＳ Ｐゴシック" charset="0"/>
              </a:defRPr>
            </a:lvl4pPr>
            <a:lvl5pPr eaLnBrk="0" hangingPunct="0">
              <a:defRPr sz="2400" b="1">
                <a:solidFill>
                  <a:schemeClr val="tx1"/>
                </a:solidFill>
                <a:latin typeface="Times New Roman" charset="0"/>
                <a:ea typeface="ＭＳ Ｐゴシック" charset="0"/>
              </a:defRPr>
            </a:lvl5pPr>
            <a:lvl6pPr marL="457200" eaLnBrk="0" fontAlgn="base" hangingPunct="0">
              <a:spcBef>
                <a:spcPct val="0"/>
              </a:spcBef>
              <a:spcAft>
                <a:spcPct val="0"/>
              </a:spcAft>
              <a:defRPr sz="2400" b="1">
                <a:solidFill>
                  <a:schemeClr val="tx1"/>
                </a:solidFill>
                <a:latin typeface="Times New Roman" charset="0"/>
                <a:ea typeface="ＭＳ Ｐゴシック" charset="0"/>
              </a:defRPr>
            </a:lvl6pPr>
            <a:lvl7pPr marL="914400" eaLnBrk="0" fontAlgn="base" hangingPunct="0">
              <a:spcBef>
                <a:spcPct val="0"/>
              </a:spcBef>
              <a:spcAft>
                <a:spcPct val="0"/>
              </a:spcAft>
              <a:defRPr sz="2400" b="1">
                <a:solidFill>
                  <a:schemeClr val="tx1"/>
                </a:solidFill>
                <a:latin typeface="Times New Roman" charset="0"/>
                <a:ea typeface="ＭＳ Ｐゴシック" charset="0"/>
              </a:defRPr>
            </a:lvl7pPr>
            <a:lvl8pPr marL="1371600" eaLnBrk="0" fontAlgn="base" hangingPunct="0">
              <a:spcBef>
                <a:spcPct val="0"/>
              </a:spcBef>
              <a:spcAft>
                <a:spcPct val="0"/>
              </a:spcAft>
              <a:defRPr sz="2400" b="1">
                <a:solidFill>
                  <a:schemeClr val="tx1"/>
                </a:solidFill>
                <a:latin typeface="Times New Roman" charset="0"/>
                <a:ea typeface="ＭＳ Ｐゴシック" charset="0"/>
              </a:defRPr>
            </a:lvl8pPr>
            <a:lvl9pPr marL="1828800" eaLnBrk="0" fontAlgn="base" hangingPunct="0">
              <a:spcBef>
                <a:spcPct val="0"/>
              </a:spcBef>
              <a:spcAft>
                <a:spcPct val="0"/>
              </a:spcAft>
              <a:defRPr sz="2400" b="1">
                <a:solidFill>
                  <a:schemeClr val="tx1"/>
                </a:solidFill>
                <a:latin typeface="Times New Roman" charset="0"/>
                <a:ea typeface="ＭＳ Ｐゴシック" charset="0"/>
              </a:defRPr>
            </a:lvl9pPr>
          </a:lstStyle>
          <a:p>
            <a:pPr eaLnBrk="1" hangingPunct="1"/>
            <a:r>
              <a:rPr lang="en-US" sz="2600" b="0">
                <a:latin typeface="Arial" charset="0"/>
                <a:cs typeface="Arial" charset="0"/>
              </a:rPr>
              <a:t>(</a:t>
            </a:r>
            <a:r>
              <a:rPr lang="en-US" sz="2600" b="0">
                <a:solidFill>
                  <a:srgbClr val="800000"/>
                </a:solidFill>
                <a:latin typeface="Arial" charset="0"/>
                <a:cs typeface="Arial" charset="0"/>
              </a:rPr>
              <a:t>Amide bond</a:t>
            </a:r>
            <a:r>
              <a:rPr lang="en-US" sz="2600" b="0">
                <a:latin typeface="Arial" charset="0"/>
                <a:cs typeface="Arial" charset="0"/>
              </a:rPr>
              <a:t>)</a:t>
            </a:r>
          </a:p>
        </p:txBody>
      </p:sp>
    </p:spTree>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5954" name="Picture 3" descr="GA05_01"/>
          <p:cNvPicPr>
            <a:picLocks noChangeAspect="1" noChangeArrowheads="1"/>
          </p:cNvPicPr>
          <p:nvPr/>
        </p:nvPicPr>
        <p:blipFill>
          <a:blip r:embed="rId3">
            <a:extLst>
              <a:ext uri="{28A0092B-C50C-407E-A947-70E740481C1C}">
                <a14:useLocalDpi xmlns:a14="http://schemas.microsoft.com/office/drawing/2010/main" val="0"/>
              </a:ext>
            </a:extLst>
          </a:blip>
          <a:srcRect t="14706" b="30392"/>
          <a:stretch>
            <a:fillRect/>
          </a:stretch>
        </p:blipFill>
        <p:spPr bwMode="auto">
          <a:xfrm>
            <a:off x="457200" y="-533400"/>
            <a:ext cx="7543800" cy="3200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5955" name="Rectangle 4"/>
          <p:cNvSpPr>
            <a:spLocks noChangeArrowheads="1"/>
          </p:cNvSpPr>
          <p:nvPr/>
        </p:nvSpPr>
        <p:spPr bwMode="auto">
          <a:xfrm>
            <a:off x="762000" y="457200"/>
            <a:ext cx="757555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eaLnBrk="0" hangingPunct="0"/>
            <a:r>
              <a:rPr lang="en-US" sz="3600" i="1">
                <a:solidFill>
                  <a:srgbClr val="800000"/>
                </a:solidFill>
              </a:rPr>
              <a:t>Proteins are Polymers of Amino Acids</a:t>
            </a:r>
          </a:p>
        </p:txBody>
      </p:sp>
      <p:sp>
        <p:nvSpPr>
          <p:cNvPr id="1085445" name="Rectangle 5"/>
          <p:cNvSpPr>
            <a:spLocks noGrp="1" noChangeArrowheads="1"/>
          </p:cNvSpPr>
          <p:nvPr>
            <p:ph type="body" idx="4294967295"/>
          </p:nvPr>
        </p:nvSpPr>
        <p:spPr>
          <a:xfrm>
            <a:off x="1371600" y="2514600"/>
            <a:ext cx="7772400" cy="4114800"/>
          </a:xfrm>
        </p:spPr>
        <p:txBody>
          <a:bodyPr lIns="90488" tIns="44450" rIns="90488" bIns="44450"/>
          <a:lstStyle/>
          <a:p>
            <a:r>
              <a:rPr lang="en-US">
                <a:solidFill>
                  <a:schemeClr val="tx2"/>
                </a:solidFill>
                <a:latin typeface="Times New Roman" charset="0"/>
                <a:ea typeface="ＭＳ Ｐゴシック" charset="0"/>
                <a:cs typeface="ＭＳ Ｐゴシック" charset="0"/>
              </a:rPr>
              <a:t>Peptides have various numbers of amino acids.</a:t>
            </a:r>
          </a:p>
          <a:p>
            <a:r>
              <a:rPr lang="en-US">
                <a:solidFill>
                  <a:schemeClr val="tx2"/>
                </a:solidFill>
                <a:latin typeface="Times New Roman" charset="0"/>
                <a:ea typeface="ＭＳ Ｐゴシック" charset="0"/>
                <a:cs typeface="ＭＳ Ｐゴシック" charset="0"/>
              </a:rPr>
              <a:t>Peptides are always written with the -NH</a:t>
            </a:r>
            <a:r>
              <a:rPr lang="en-US" baseline="-25000">
                <a:solidFill>
                  <a:schemeClr val="tx2"/>
                </a:solidFill>
                <a:latin typeface="Times New Roman" charset="0"/>
                <a:ea typeface="ＭＳ Ｐゴシック" charset="0"/>
                <a:cs typeface="ＭＳ Ｐゴシック" charset="0"/>
              </a:rPr>
              <a:t>2</a:t>
            </a:r>
            <a:r>
              <a:rPr lang="en-US">
                <a:solidFill>
                  <a:schemeClr val="tx2"/>
                </a:solidFill>
                <a:latin typeface="Times New Roman" charset="0"/>
                <a:ea typeface="ＭＳ Ｐゴシック" charset="0"/>
                <a:cs typeface="ＭＳ Ｐゴシック" charset="0"/>
              </a:rPr>
              <a:t> terminus on the left, -CO</a:t>
            </a:r>
            <a:r>
              <a:rPr lang="en-US" baseline="-25000">
                <a:solidFill>
                  <a:schemeClr val="tx2"/>
                </a:solidFill>
                <a:latin typeface="Times New Roman" charset="0"/>
                <a:ea typeface="ＭＳ Ｐゴシック" charset="0"/>
                <a:cs typeface="ＭＳ Ｐゴシック" charset="0"/>
              </a:rPr>
              <a:t>2</a:t>
            </a:r>
            <a:r>
              <a:rPr lang="en-US">
                <a:solidFill>
                  <a:schemeClr val="tx2"/>
                </a:solidFill>
                <a:latin typeface="Times New Roman" charset="0"/>
                <a:ea typeface="ＭＳ Ｐゴシック" charset="0"/>
                <a:cs typeface="ＭＳ Ｐゴシック" charset="0"/>
              </a:rPr>
              <a:t>H on the right.</a:t>
            </a:r>
          </a:p>
          <a:p>
            <a:r>
              <a:rPr lang="en-US">
                <a:solidFill>
                  <a:schemeClr val="tx2"/>
                </a:solidFill>
                <a:latin typeface="Times New Roman" charset="0"/>
                <a:ea typeface="ＭＳ Ｐゴシック" charset="0"/>
                <a:cs typeface="ＭＳ Ｐゴシック" charset="0"/>
              </a:rPr>
              <a:t>Each amino acid unit is called a residue.</a:t>
            </a:r>
          </a:p>
          <a:p>
            <a:r>
              <a:rPr lang="en-US">
                <a:solidFill>
                  <a:schemeClr val="tx2"/>
                </a:solidFill>
                <a:latin typeface="Times New Roman" charset="0"/>
                <a:ea typeface="ＭＳ Ｐゴシック" charset="0"/>
                <a:cs typeface="ＭＳ Ｐゴシック" charset="0"/>
              </a:rPr>
              <a:t>2 residues = dipeptide,</a:t>
            </a:r>
          </a:p>
          <a:p>
            <a:r>
              <a:rPr lang="en-US">
                <a:solidFill>
                  <a:schemeClr val="tx2"/>
                </a:solidFill>
                <a:latin typeface="Times New Roman" charset="0"/>
                <a:ea typeface="ＭＳ Ｐゴシック" charset="0"/>
                <a:cs typeface="ＭＳ Ｐゴシック" charset="0"/>
              </a:rPr>
              <a:t>3 residues = tripeptide,</a:t>
            </a:r>
          </a:p>
          <a:p>
            <a:r>
              <a:rPr lang="en-US">
                <a:solidFill>
                  <a:schemeClr val="tx2"/>
                </a:solidFill>
                <a:latin typeface="Times New Roman" charset="0"/>
                <a:ea typeface="ＭＳ Ｐゴシック" charset="0"/>
                <a:cs typeface="ＭＳ Ｐゴシック" charset="0"/>
              </a:rPr>
              <a:t>12-20 residues = oligopeptide,</a:t>
            </a:r>
          </a:p>
          <a:p>
            <a:r>
              <a:rPr lang="en-US">
                <a:solidFill>
                  <a:schemeClr val="tx2"/>
                </a:solidFill>
                <a:latin typeface="Times New Roman" charset="0"/>
                <a:ea typeface="ＭＳ Ｐゴシック" charset="0"/>
                <a:cs typeface="ＭＳ Ｐゴシック" charset="0"/>
              </a:rPr>
              <a:t>Many residues = polypeptide.</a:t>
            </a:r>
          </a:p>
        </p:txBody>
      </p:sp>
    </p:spTree>
  </p:cSld>
  <p:clrMapOvr>
    <a:masterClrMapping/>
  </p:clrMapOvr>
  <p:transition xmlns:p14="http://schemas.microsoft.com/office/powerpoint/2010/main" spd="slow"/>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grpId="0" nodeType="clickEffect">
                                  <p:stCondLst>
                                    <p:cond delay="0"/>
                                  </p:stCondLst>
                                  <p:childTnLst>
                                    <p:set>
                                      <p:cBhvr>
                                        <p:cTn id="6" dur="1" fill="hold">
                                          <p:stCondLst>
                                            <p:cond delay="0"/>
                                          </p:stCondLst>
                                        </p:cTn>
                                        <p:tgtEl>
                                          <p:spTgt spid="1085445">
                                            <p:txEl>
                                              <p:pRg st="0" end="0"/>
                                            </p:txEl>
                                          </p:spTgt>
                                        </p:tgtEl>
                                        <p:attrNameLst>
                                          <p:attrName>style.visibility</p:attrName>
                                        </p:attrNameLst>
                                      </p:cBhvr>
                                      <p:to>
                                        <p:strVal val="visible"/>
                                      </p:to>
                                    </p:set>
                                    <p:animEffect transition="in" filter="box(out)">
                                      <p:cBhvr>
                                        <p:cTn id="7" dur="500"/>
                                        <p:tgtEl>
                                          <p:spTgt spid="1085445">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4" presetClass="entr" presetSubtype="32" fill="hold" grpId="0" nodeType="clickEffect">
                                  <p:stCondLst>
                                    <p:cond delay="0"/>
                                  </p:stCondLst>
                                  <p:childTnLst>
                                    <p:set>
                                      <p:cBhvr>
                                        <p:cTn id="11" dur="1" fill="hold">
                                          <p:stCondLst>
                                            <p:cond delay="0"/>
                                          </p:stCondLst>
                                        </p:cTn>
                                        <p:tgtEl>
                                          <p:spTgt spid="1085445">
                                            <p:txEl>
                                              <p:pRg st="1" end="1"/>
                                            </p:txEl>
                                          </p:spTgt>
                                        </p:tgtEl>
                                        <p:attrNameLst>
                                          <p:attrName>style.visibility</p:attrName>
                                        </p:attrNameLst>
                                      </p:cBhvr>
                                      <p:to>
                                        <p:strVal val="visible"/>
                                      </p:to>
                                    </p:set>
                                    <p:animEffect transition="in" filter="box(out)">
                                      <p:cBhvr>
                                        <p:cTn id="12" dur="500"/>
                                        <p:tgtEl>
                                          <p:spTgt spid="1085445">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4" presetClass="entr" presetSubtype="32" fill="hold" grpId="0" nodeType="clickEffect">
                                  <p:stCondLst>
                                    <p:cond delay="0"/>
                                  </p:stCondLst>
                                  <p:childTnLst>
                                    <p:set>
                                      <p:cBhvr>
                                        <p:cTn id="16" dur="1" fill="hold">
                                          <p:stCondLst>
                                            <p:cond delay="0"/>
                                          </p:stCondLst>
                                        </p:cTn>
                                        <p:tgtEl>
                                          <p:spTgt spid="1085445">
                                            <p:txEl>
                                              <p:pRg st="2" end="2"/>
                                            </p:txEl>
                                          </p:spTgt>
                                        </p:tgtEl>
                                        <p:attrNameLst>
                                          <p:attrName>style.visibility</p:attrName>
                                        </p:attrNameLst>
                                      </p:cBhvr>
                                      <p:to>
                                        <p:strVal val="visible"/>
                                      </p:to>
                                    </p:set>
                                    <p:animEffect transition="in" filter="box(out)">
                                      <p:cBhvr>
                                        <p:cTn id="17" dur="500"/>
                                        <p:tgtEl>
                                          <p:spTgt spid="1085445">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4" presetClass="entr" presetSubtype="32" fill="hold" grpId="0" nodeType="clickEffect">
                                  <p:stCondLst>
                                    <p:cond delay="0"/>
                                  </p:stCondLst>
                                  <p:childTnLst>
                                    <p:set>
                                      <p:cBhvr>
                                        <p:cTn id="21" dur="1" fill="hold">
                                          <p:stCondLst>
                                            <p:cond delay="0"/>
                                          </p:stCondLst>
                                        </p:cTn>
                                        <p:tgtEl>
                                          <p:spTgt spid="1085445">
                                            <p:txEl>
                                              <p:pRg st="3" end="3"/>
                                            </p:txEl>
                                          </p:spTgt>
                                        </p:tgtEl>
                                        <p:attrNameLst>
                                          <p:attrName>style.visibility</p:attrName>
                                        </p:attrNameLst>
                                      </p:cBhvr>
                                      <p:to>
                                        <p:strVal val="visible"/>
                                      </p:to>
                                    </p:set>
                                    <p:animEffect transition="in" filter="box(out)">
                                      <p:cBhvr>
                                        <p:cTn id="22" dur="500"/>
                                        <p:tgtEl>
                                          <p:spTgt spid="1085445">
                                            <p:txEl>
                                              <p:pRg st="3" end="3"/>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4" presetClass="entr" presetSubtype="32" fill="hold" grpId="0" nodeType="clickEffect">
                                  <p:stCondLst>
                                    <p:cond delay="0"/>
                                  </p:stCondLst>
                                  <p:childTnLst>
                                    <p:set>
                                      <p:cBhvr>
                                        <p:cTn id="26" dur="1" fill="hold">
                                          <p:stCondLst>
                                            <p:cond delay="0"/>
                                          </p:stCondLst>
                                        </p:cTn>
                                        <p:tgtEl>
                                          <p:spTgt spid="1085445">
                                            <p:txEl>
                                              <p:pRg st="4" end="4"/>
                                            </p:txEl>
                                          </p:spTgt>
                                        </p:tgtEl>
                                        <p:attrNameLst>
                                          <p:attrName>style.visibility</p:attrName>
                                        </p:attrNameLst>
                                      </p:cBhvr>
                                      <p:to>
                                        <p:strVal val="visible"/>
                                      </p:to>
                                    </p:set>
                                    <p:animEffect transition="in" filter="box(out)">
                                      <p:cBhvr>
                                        <p:cTn id="27" dur="500"/>
                                        <p:tgtEl>
                                          <p:spTgt spid="1085445">
                                            <p:txEl>
                                              <p:pRg st="4" end="4"/>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4" presetClass="entr" presetSubtype="32" fill="hold" grpId="0" nodeType="clickEffect">
                                  <p:stCondLst>
                                    <p:cond delay="0"/>
                                  </p:stCondLst>
                                  <p:childTnLst>
                                    <p:set>
                                      <p:cBhvr>
                                        <p:cTn id="31" dur="1" fill="hold">
                                          <p:stCondLst>
                                            <p:cond delay="0"/>
                                          </p:stCondLst>
                                        </p:cTn>
                                        <p:tgtEl>
                                          <p:spTgt spid="1085445">
                                            <p:txEl>
                                              <p:pRg st="5" end="5"/>
                                            </p:txEl>
                                          </p:spTgt>
                                        </p:tgtEl>
                                        <p:attrNameLst>
                                          <p:attrName>style.visibility</p:attrName>
                                        </p:attrNameLst>
                                      </p:cBhvr>
                                      <p:to>
                                        <p:strVal val="visible"/>
                                      </p:to>
                                    </p:set>
                                    <p:animEffect transition="in" filter="box(out)">
                                      <p:cBhvr>
                                        <p:cTn id="32" dur="500"/>
                                        <p:tgtEl>
                                          <p:spTgt spid="1085445">
                                            <p:txEl>
                                              <p:pRg st="5" end="5"/>
                                            </p:txEl>
                                          </p:spTgt>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4" presetClass="entr" presetSubtype="32" fill="hold" grpId="0" nodeType="clickEffect">
                                  <p:stCondLst>
                                    <p:cond delay="0"/>
                                  </p:stCondLst>
                                  <p:childTnLst>
                                    <p:set>
                                      <p:cBhvr>
                                        <p:cTn id="36" dur="1" fill="hold">
                                          <p:stCondLst>
                                            <p:cond delay="0"/>
                                          </p:stCondLst>
                                        </p:cTn>
                                        <p:tgtEl>
                                          <p:spTgt spid="1085445">
                                            <p:txEl>
                                              <p:pRg st="6" end="6"/>
                                            </p:txEl>
                                          </p:spTgt>
                                        </p:tgtEl>
                                        <p:attrNameLst>
                                          <p:attrName>style.visibility</p:attrName>
                                        </p:attrNameLst>
                                      </p:cBhvr>
                                      <p:to>
                                        <p:strVal val="visible"/>
                                      </p:to>
                                    </p:set>
                                    <p:animEffect transition="in" filter="box(out)">
                                      <p:cBhvr>
                                        <p:cTn id="37" dur="500"/>
                                        <p:tgtEl>
                                          <p:spTgt spid="1085445">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85445" grpId="0" build="p" autoUpdateAnimBg="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5314" name="Rectangle 2"/>
          <p:cNvSpPr>
            <a:spLocks noGrp="1" noChangeArrowheads="1"/>
          </p:cNvSpPr>
          <p:nvPr>
            <p:ph type="title"/>
          </p:nvPr>
        </p:nvSpPr>
        <p:spPr>
          <a:xfrm>
            <a:off x="381000" y="76200"/>
            <a:ext cx="8382000" cy="838200"/>
          </a:xfrm>
        </p:spPr>
        <p:txBody>
          <a:bodyPr/>
          <a:lstStyle/>
          <a:p>
            <a:r>
              <a:rPr lang="en-US" sz="6000" b="0">
                <a:effectLst>
                  <a:outerShdw blurRad="38100" dist="38100" dir="2700000" algn="tl">
                    <a:srgbClr val="DDDDDD"/>
                  </a:outerShdw>
                </a:effectLst>
                <a:latin typeface="Times New Roman" charset="0"/>
                <a:ea typeface="ＭＳ Ｐゴシック" charset="0"/>
                <a:cs typeface="ＭＳ Ｐゴシック" charset="0"/>
              </a:rPr>
              <a:t>QUESTION</a:t>
            </a:r>
          </a:p>
        </p:txBody>
      </p:sp>
      <p:pic>
        <p:nvPicPr>
          <p:cNvPr id="128003" name="Picture 4" descr="D:\ch05\GA05_01.GIF"/>
          <p:cNvPicPr>
            <a:picLocks noChangeAspect="1" noChangeArrowheads="1"/>
          </p:cNvPicPr>
          <p:nvPr/>
        </p:nvPicPr>
        <p:blipFill>
          <a:blip r:embed="rId2">
            <a:extLst>
              <a:ext uri="{28A0092B-C50C-407E-A947-70E740481C1C}">
                <a14:useLocalDpi xmlns:a14="http://schemas.microsoft.com/office/drawing/2010/main" val="0"/>
              </a:ext>
            </a:extLst>
          </a:blip>
          <a:srcRect t="14706" b="30392"/>
          <a:stretch>
            <a:fillRect/>
          </a:stretch>
        </p:blipFill>
        <p:spPr bwMode="auto">
          <a:xfrm>
            <a:off x="533400" y="3352800"/>
            <a:ext cx="7543800" cy="3200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8004" name="Text Box 5"/>
          <p:cNvSpPr txBox="1">
            <a:spLocks noChangeArrowheads="1"/>
          </p:cNvSpPr>
          <p:nvPr/>
        </p:nvSpPr>
        <p:spPr bwMode="auto">
          <a:xfrm>
            <a:off x="762000" y="1219200"/>
            <a:ext cx="7772400" cy="34163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tabLst>
                <a:tab pos="461963" algn="l"/>
              </a:tabLst>
              <a:defRPr sz="2400" b="1">
                <a:solidFill>
                  <a:schemeClr val="tx1"/>
                </a:solidFill>
                <a:latin typeface="Times New Roman" charset="0"/>
                <a:ea typeface="ＭＳ Ｐゴシック" charset="0"/>
                <a:cs typeface="ＭＳ Ｐゴシック" charset="0"/>
              </a:defRPr>
            </a:lvl1pPr>
            <a:lvl2pPr marL="37931725" indent="-37474525" eaLnBrk="0" hangingPunct="0">
              <a:tabLst>
                <a:tab pos="461963" algn="l"/>
              </a:tabLst>
              <a:defRPr sz="2400" b="1">
                <a:solidFill>
                  <a:schemeClr val="tx1"/>
                </a:solidFill>
                <a:latin typeface="Times New Roman" charset="0"/>
                <a:ea typeface="ＭＳ Ｐゴシック" charset="0"/>
              </a:defRPr>
            </a:lvl2pPr>
            <a:lvl3pPr eaLnBrk="0" hangingPunct="0">
              <a:tabLst>
                <a:tab pos="461963" algn="l"/>
              </a:tabLst>
              <a:defRPr sz="2400" b="1">
                <a:solidFill>
                  <a:schemeClr val="tx1"/>
                </a:solidFill>
                <a:latin typeface="Times New Roman" charset="0"/>
                <a:ea typeface="ＭＳ Ｐゴシック" charset="0"/>
              </a:defRPr>
            </a:lvl3pPr>
            <a:lvl4pPr eaLnBrk="0" hangingPunct="0">
              <a:tabLst>
                <a:tab pos="461963" algn="l"/>
              </a:tabLst>
              <a:defRPr sz="2400" b="1">
                <a:solidFill>
                  <a:schemeClr val="tx1"/>
                </a:solidFill>
                <a:latin typeface="Times New Roman" charset="0"/>
                <a:ea typeface="ＭＳ Ｐゴシック" charset="0"/>
              </a:defRPr>
            </a:lvl4pPr>
            <a:lvl5pPr eaLnBrk="0" hangingPunct="0">
              <a:tabLst>
                <a:tab pos="461963" algn="l"/>
              </a:tabLst>
              <a:defRPr sz="2400" b="1">
                <a:solidFill>
                  <a:schemeClr val="tx1"/>
                </a:solidFill>
                <a:latin typeface="Times New Roman" charset="0"/>
                <a:ea typeface="ＭＳ Ｐゴシック" charset="0"/>
              </a:defRPr>
            </a:lvl5pPr>
            <a:lvl6pPr marL="457200" eaLnBrk="0" fontAlgn="base" hangingPunct="0">
              <a:spcBef>
                <a:spcPct val="0"/>
              </a:spcBef>
              <a:spcAft>
                <a:spcPct val="0"/>
              </a:spcAft>
              <a:tabLst>
                <a:tab pos="461963" algn="l"/>
              </a:tabLst>
              <a:defRPr sz="2400" b="1">
                <a:solidFill>
                  <a:schemeClr val="tx1"/>
                </a:solidFill>
                <a:latin typeface="Times New Roman" charset="0"/>
                <a:ea typeface="ＭＳ Ｐゴシック" charset="0"/>
              </a:defRPr>
            </a:lvl6pPr>
            <a:lvl7pPr marL="914400" eaLnBrk="0" fontAlgn="base" hangingPunct="0">
              <a:spcBef>
                <a:spcPct val="0"/>
              </a:spcBef>
              <a:spcAft>
                <a:spcPct val="0"/>
              </a:spcAft>
              <a:tabLst>
                <a:tab pos="461963" algn="l"/>
              </a:tabLst>
              <a:defRPr sz="2400" b="1">
                <a:solidFill>
                  <a:schemeClr val="tx1"/>
                </a:solidFill>
                <a:latin typeface="Times New Roman" charset="0"/>
                <a:ea typeface="ＭＳ Ｐゴシック" charset="0"/>
              </a:defRPr>
            </a:lvl7pPr>
            <a:lvl8pPr marL="1371600" eaLnBrk="0" fontAlgn="base" hangingPunct="0">
              <a:spcBef>
                <a:spcPct val="0"/>
              </a:spcBef>
              <a:spcAft>
                <a:spcPct val="0"/>
              </a:spcAft>
              <a:tabLst>
                <a:tab pos="461963" algn="l"/>
              </a:tabLst>
              <a:defRPr sz="2400" b="1">
                <a:solidFill>
                  <a:schemeClr val="tx1"/>
                </a:solidFill>
                <a:latin typeface="Times New Roman" charset="0"/>
                <a:ea typeface="ＭＳ Ｐゴシック" charset="0"/>
              </a:defRPr>
            </a:lvl8pPr>
            <a:lvl9pPr marL="1828800" eaLnBrk="0" fontAlgn="base" hangingPunct="0">
              <a:spcBef>
                <a:spcPct val="0"/>
              </a:spcBef>
              <a:spcAft>
                <a:spcPct val="0"/>
              </a:spcAft>
              <a:tabLst>
                <a:tab pos="461963" algn="l"/>
              </a:tabLst>
              <a:defRPr sz="2400" b="1">
                <a:solidFill>
                  <a:schemeClr val="tx1"/>
                </a:solidFill>
                <a:latin typeface="Times New Roman" charset="0"/>
                <a:ea typeface="ＭＳ Ｐゴシック" charset="0"/>
              </a:defRPr>
            </a:lvl9pPr>
          </a:lstStyle>
          <a:p>
            <a:pPr eaLnBrk="1" hangingPunct="1"/>
            <a:r>
              <a:rPr lang="en-US" b="0">
                <a:latin typeface="Times" charset="0"/>
              </a:rPr>
              <a:t>Proteins are made when amino acids form peptide bonds to link together.  Which of the following contains the correct number and type of atoms that are necessary to define a peptide bond?</a:t>
            </a:r>
          </a:p>
          <a:p>
            <a:pPr eaLnBrk="1" hangingPunct="1"/>
            <a:endParaRPr lang="en-US" b="0">
              <a:latin typeface="Times" charset="0"/>
            </a:endParaRPr>
          </a:p>
          <a:p>
            <a:pPr eaLnBrk="1" hangingPunct="1">
              <a:buFont typeface="Times New Roman" charset="0"/>
              <a:buAutoNum type="alphaUcPeriod"/>
            </a:pPr>
            <a:r>
              <a:rPr lang="en-US" b="0">
                <a:latin typeface="Times" charset="0"/>
              </a:rPr>
              <a:t>  One carbon, two oxygen, one nitrogen</a:t>
            </a:r>
          </a:p>
          <a:p>
            <a:pPr eaLnBrk="1" hangingPunct="1">
              <a:buFont typeface="Times New Roman" charset="0"/>
              <a:buAutoNum type="alphaUcPeriod"/>
            </a:pPr>
            <a:r>
              <a:rPr lang="en-US" b="0">
                <a:latin typeface="Times" charset="0"/>
              </a:rPr>
              <a:t>  Two carbons, one oxygen, one nitrogen, one hydrogen</a:t>
            </a:r>
          </a:p>
          <a:p>
            <a:pPr eaLnBrk="1" hangingPunct="1">
              <a:buFont typeface="Times New Roman" charset="0"/>
              <a:buAutoNum type="alphaUcPeriod"/>
            </a:pPr>
            <a:r>
              <a:rPr lang="en-US" b="0">
                <a:latin typeface="Times" charset="0"/>
              </a:rPr>
              <a:t>  One carbon, two oxygen, one nitrogen, two hydrogen</a:t>
            </a:r>
          </a:p>
          <a:p>
            <a:pPr eaLnBrk="1" hangingPunct="1">
              <a:buFont typeface="Times New Roman" charset="0"/>
              <a:buAutoNum type="alphaUcPeriod"/>
            </a:pPr>
            <a:r>
              <a:rPr lang="en-US" b="0">
                <a:latin typeface="Times" charset="0"/>
              </a:rPr>
              <a:t>  One carbon, one oxygen, one nitrogen, one hydrogen</a:t>
            </a:r>
          </a:p>
        </p:txBody>
      </p:sp>
    </p:spTree>
  </p:cSld>
  <p:clrMapOvr>
    <a:masterClrMapping/>
  </p:clrMapOvr>
  <p:transition xmlns:p14="http://schemas.microsoft.com/office/powerpoint/2010/main" spd="med">
    <p:wipe dir="r"/>
  </p:transition>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2418" name="Rectangle 2"/>
          <p:cNvSpPr>
            <a:spLocks noChangeArrowheads="1"/>
          </p:cNvSpPr>
          <p:nvPr/>
        </p:nvSpPr>
        <p:spPr bwMode="auto">
          <a:xfrm>
            <a:off x="76200" y="76200"/>
            <a:ext cx="8686800" cy="685800"/>
          </a:xfrm>
          <a:prstGeom prst="rect">
            <a:avLst/>
          </a:prstGeom>
          <a:noFill/>
          <a:ln w="9525">
            <a:noFill/>
            <a:miter lim="800000"/>
            <a:headEnd/>
            <a:tailEnd/>
          </a:ln>
          <a:effectLst/>
        </p:spPr>
        <p:txBody>
          <a:bodyPr lIns="92075" tIns="46038" rIns="92075" bIns="46038" anchor="ctr"/>
          <a:lstStyle/>
          <a:p>
            <a:pPr eaLnBrk="0" hangingPunct="0"/>
            <a:r>
              <a:rPr lang="en-US" sz="4000" i="1">
                <a:solidFill>
                  <a:srgbClr val="800000"/>
                </a:solidFill>
                <a:effectLst>
                  <a:outerShdw blurRad="38100" dist="38100" dir="2700000" algn="tl">
                    <a:srgbClr val="DDDDDD"/>
                  </a:outerShdw>
                </a:effectLst>
              </a:rPr>
              <a:t>Proteins (Polypeptides)</a:t>
            </a:r>
            <a:endParaRPr lang="en-US" b="0">
              <a:solidFill>
                <a:srgbClr val="8F0058"/>
              </a:solidFill>
            </a:endParaRPr>
          </a:p>
        </p:txBody>
      </p:sp>
      <p:sp>
        <p:nvSpPr>
          <p:cNvPr id="45059" name="Rectangle 3"/>
          <p:cNvSpPr>
            <a:spLocks noChangeArrowheads="1"/>
          </p:cNvSpPr>
          <p:nvPr/>
        </p:nvSpPr>
        <p:spPr bwMode="auto">
          <a:xfrm>
            <a:off x="152400" y="609600"/>
            <a:ext cx="8763000" cy="548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342900" indent="-342900" eaLnBrk="0" hangingPunct="0">
              <a:spcBef>
                <a:spcPct val="20000"/>
              </a:spcBef>
            </a:pPr>
            <a:r>
              <a:rPr lang="en-US" sz="3200">
                <a:solidFill>
                  <a:srgbClr val="800000"/>
                </a:solidFill>
              </a:rPr>
              <a:t>Polypeptides</a:t>
            </a:r>
          </a:p>
          <a:p>
            <a:pPr marL="342900" indent="-342900" eaLnBrk="0" hangingPunct="0">
              <a:spcBef>
                <a:spcPct val="20000"/>
              </a:spcBef>
              <a:buFontTx/>
              <a:buChar char="•"/>
            </a:pPr>
            <a:r>
              <a:rPr lang="en-US" sz="2800"/>
              <a:t>Polypeptides are formed with a large number of amino acids (usually resulting in proteins with molecular weights between 6000 and 50 million amu).</a:t>
            </a:r>
          </a:p>
          <a:p>
            <a:pPr marL="342900" indent="-342900" eaLnBrk="0" hangingPunct="0">
              <a:spcBef>
                <a:spcPct val="20000"/>
              </a:spcBef>
            </a:pPr>
            <a:endParaRPr lang="en-US" sz="2800"/>
          </a:p>
          <a:p>
            <a:pPr marL="342900" indent="-342900" eaLnBrk="0" hangingPunct="0">
              <a:spcBef>
                <a:spcPct val="20000"/>
              </a:spcBef>
            </a:pPr>
            <a:r>
              <a:rPr lang="en-US" sz="3200">
                <a:solidFill>
                  <a:srgbClr val="800000"/>
                </a:solidFill>
              </a:rPr>
              <a:t>Protein Structure</a:t>
            </a:r>
          </a:p>
          <a:p>
            <a:pPr marL="342900" indent="-342900" eaLnBrk="0" hangingPunct="0">
              <a:spcBef>
                <a:spcPct val="20000"/>
              </a:spcBef>
              <a:buFontTx/>
              <a:buChar char="•"/>
            </a:pPr>
            <a:r>
              <a:rPr lang="en-US" sz="2800"/>
              <a:t>Primary structure is the sequence of the amino acids in the protein.</a:t>
            </a:r>
          </a:p>
          <a:p>
            <a:pPr marL="342900" indent="-342900" eaLnBrk="0" hangingPunct="0">
              <a:spcBef>
                <a:spcPct val="20000"/>
              </a:spcBef>
              <a:buFontTx/>
              <a:buChar char="•"/>
            </a:pPr>
            <a:r>
              <a:rPr lang="en-US" sz="2800"/>
              <a:t>A change in one amino acid can alter the biochemical behavior of the protein. </a:t>
            </a:r>
            <a:r>
              <a:rPr lang="en-US" sz="2800" i="1"/>
              <a:t>Eg. Sickle Cell Anemia</a:t>
            </a:r>
          </a:p>
          <a:p>
            <a:pPr marL="342900" indent="-342900" eaLnBrk="0" hangingPunct="0">
              <a:spcBef>
                <a:spcPct val="20000"/>
              </a:spcBef>
              <a:buFontTx/>
              <a:buChar char="•"/>
            </a:pPr>
            <a:endParaRPr lang="en-US" sz="2800"/>
          </a:p>
        </p:txBody>
      </p:sp>
    </p:spTree>
  </p:cSld>
  <p:clrMapOvr>
    <a:masterClrMapping/>
  </p:clrMapOvr>
  <p:transition xmlns:p14="http://schemas.microsoft.com/office/powerpoint/2010/main" spd="med">
    <p:wipe dir="r"/>
  </p:transitio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5059">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5059">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5059">
                                            <p:txEl>
                                              <p:pRg st="3" end="3"/>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5059">
                                            <p:txEl>
                                              <p:pRg st="4" end="4"/>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45059">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059" grpId="0" build="p" bldLvl="2"/>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7538" name="Rectangle 2"/>
          <p:cNvSpPr>
            <a:spLocks noGrp="1" noChangeArrowheads="1"/>
          </p:cNvSpPr>
          <p:nvPr>
            <p:ph type="title"/>
          </p:nvPr>
        </p:nvSpPr>
        <p:spPr>
          <a:xfrm>
            <a:off x="762000" y="533400"/>
            <a:ext cx="7696200" cy="914400"/>
          </a:xfrm>
        </p:spPr>
        <p:txBody>
          <a:bodyPr lIns="90487" tIns="44450" rIns="90487" bIns="44450"/>
          <a:lstStyle/>
          <a:p>
            <a:r>
              <a:rPr lang="en-US">
                <a:effectLst>
                  <a:outerShdw blurRad="38100" dist="38100" dir="2700000" algn="tl">
                    <a:srgbClr val="DDDDDD"/>
                  </a:outerShdw>
                </a:effectLst>
                <a:latin typeface="Times New Roman" charset="0"/>
                <a:ea typeface="ＭＳ Ｐゴシック" charset="0"/>
                <a:cs typeface="ＭＳ Ｐゴシック" charset="0"/>
              </a:rPr>
              <a:t>Four Levels of</a:t>
            </a:r>
            <a:br>
              <a:rPr lang="en-US">
                <a:effectLst>
                  <a:outerShdw blurRad="38100" dist="38100" dir="2700000" algn="tl">
                    <a:srgbClr val="DDDDDD"/>
                  </a:outerShdw>
                </a:effectLst>
                <a:latin typeface="Times New Roman" charset="0"/>
                <a:ea typeface="ＭＳ Ｐゴシック" charset="0"/>
                <a:cs typeface="ＭＳ Ｐゴシック" charset="0"/>
              </a:rPr>
            </a:br>
            <a:r>
              <a:rPr lang="en-US">
                <a:effectLst>
                  <a:outerShdw blurRad="38100" dist="38100" dir="2700000" algn="tl">
                    <a:srgbClr val="DDDDDD"/>
                  </a:outerShdw>
                </a:effectLst>
                <a:latin typeface="Times New Roman" charset="0"/>
                <a:ea typeface="ＭＳ Ｐゴシック" charset="0"/>
                <a:cs typeface="ＭＳ Ｐゴシック" charset="0"/>
              </a:rPr>
              <a:t>Protein Structure</a:t>
            </a:r>
            <a:r>
              <a:rPr lang="en-US" i="0">
                <a:effectLst>
                  <a:outerShdw blurRad="38100" dist="38100" dir="2700000" algn="tl">
                    <a:srgbClr val="DDDDDD"/>
                  </a:outerShdw>
                </a:effectLst>
                <a:latin typeface="Times New Roman" charset="0"/>
                <a:ea typeface="ＭＳ Ｐゴシック" charset="0"/>
                <a:cs typeface="ＭＳ Ｐゴシック" charset="0"/>
              </a:rPr>
              <a:t/>
            </a:r>
            <a:br>
              <a:rPr lang="en-US" i="0">
                <a:effectLst>
                  <a:outerShdw blurRad="38100" dist="38100" dir="2700000" algn="tl">
                    <a:srgbClr val="DDDDDD"/>
                  </a:outerShdw>
                </a:effectLst>
                <a:latin typeface="Times New Roman" charset="0"/>
                <a:ea typeface="ＭＳ Ｐゴシック" charset="0"/>
                <a:cs typeface="ＭＳ Ｐゴシック" charset="0"/>
              </a:rPr>
            </a:br>
            <a:endParaRPr lang="en-US">
              <a:effectLst>
                <a:outerShdw blurRad="38100" dist="38100" dir="2700000" algn="tl">
                  <a:srgbClr val="DDDDDD"/>
                </a:outerShdw>
              </a:effectLst>
              <a:latin typeface="Times New Roman" charset="0"/>
              <a:ea typeface="ＭＳ Ｐゴシック" charset="0"/>
              <a:cs typeface="ＭＳ Ｐゴシック" charset="0"/>
            </a:endParaRPr>
          </a:p>
        </p:txBody>
      </p:sp>
      <p:sp>
        <p:nvSpPr>
          <p:cNvPr id="1217539" name="Rectangle 3"/>
          <p:cNvSpPr>
            <a:spLocks noGrp="1" noChangeArrowheads="1"/>
          </p:cNvSpPr>
          <p:nvPr>
            <p:ph type="body" idx="1"/>
          </p:nvPr>
        </p:nvSpPr>
        <p:spPr>
          <a:xfrm>
            <a:off x="685800" y="1600200"/>
            <a:ext cx="7772400" cy="4114800"/>
          </a:xfrm>
        </p:spPr>
        <p:txBody>
          <a:bodyPr lIns="90487" tIns="44450" rIns="90487" bIns="44450"/>
          <a:lstStyle/>
          <a:p>
            <a:pPr marL="0" indent="0">
              <a:lnSpc>
                <a:spcPct val="90000"/>
              </a:lnSpc>
            </a:pPr>
            <a:r>
              <a:rPr lang="en-US">
                <a:latin typeface="Times New Roman" charset="0"/>
                <a:ea typeface="ＭＳ Ｐゴシック" charset="0"/>
                <a:cs typeface="ＭＳ Ｐゴシック" charset="0"/>
              </a:rPr>
              <a:t>1</a:t>
            </a:r>
            <a:r>
              <a:rPr lang="en-US" baseline="30000">
                <a:latin typeface="Times New Roman" charset="0"/>
                <a:ea typeface="ＭＳ Ｐゴシック" charset="0"/>
                <a:cs typeface="ＭＳ Ｐゴシック" charset="0"/>
              </a:rPr>
              <a:t>o</a:t>
            </a:r>
            <a:r>
              <a:rPr lang="en-US">
                <a:latin typeface="Times New Roman" charset="0"/>
                <a:ea typeface="ＭＳ Ｐゴシック" charset="0"/>
                <a:cs typeface="ＭＳ Ｐゴシック" charset="0"/>
              </a:rPr>
              <a:t> : (Primary) The </a:t>
            </a:r>
            <a:r>
              <a:rPr lang="en-US">
                <a:solidFill>
                  <a:srgbClr val="0000FF"/>
                </a:solidFill>
                <a:latin typeface="Times New Roman" charset="0"/>
                <a:ea typeface="ＭＳ Ｐゴシック" charset="0"/>
                <a:cs typeface="ＭＳ Ｐゴシック" charset="0"/>
              </a:rPr>
              <a:t>linear sequence of amino acids</a:t>
            </a:r>
            <a:r>
              <a:rPr lang="en-US">
                <a:latin typeface="Times New Roman" charset="0"/>
                <a:ea typeface="ＭＳ Ｐゴシック" charset="0"/>
                <a:cs typeface="ＭＳ Ｐゴシック" charset="0"/>
              </a:rPr>
              <a:t> and disulfide bonds. eg. </a:t>
            </a:r>
            <a:r>
              <a:rPr lang="en-US">
                <a:solidFill>
                  <a:srgbClr val="660033"/>
                </a:solidFill>
                <a:latin typeface="Times New Roman" charset="0"/>
                <a:ea typeface="ＭＳ Ｐゴシック" charset="0"/>
                <a:cs typeface="ＭＳ Ｐゴシック" charset="0"/>
              </a:rPr>
              <a:t>ARDV:Ala</a:t>
            </a:r>
            <a:r>
              <a:rPr lang="en-US" b="0" baseline="30000">
                <a:solidFill>
                  <a:srgbClr val="660033"/>
                </a:solidFill>
                <a:latin typeface="Times New Roman" charset="0"/>
                <a:ea typeface="ＭＳ Ｐゴシック" charset="0"/>
                <a:cs typeface="ＭＳ Ｐゴシック" charset="0"/>
              </a:rPr>
              <a:t>.</a:t>
            </a:r>
            <a:r>
              <a:rPr lang="en-US">
                <a:solidFill>
                  <a:srgbClr val="660033"/>
                </a:solidFill>
                <a:latin typeface="Times New Roman" charset="0"/>
                <a:ea typeface="ＭＳ Ｐゴシック" charset="0"/>
                <a:cs typeface="ＭＳ Ｐゴシック" charset="0"/>
              </a:rPr>
              <a:t>Arg</a:t>
            </a:r>
            <a:r>
              <a:rPr lang="en-US" b="0" baseline="30000">
                <a:solidFill>
                  <a:srgbClr val="660033"/>
                </a:solidFill>
                <a:latin typeface="Times New Roman" charset="0"/>
                <a:ea typeface="ＭＳ Ｐゴシック" charset="0"/>
                <a:cs typeface="ＭＳ Ｐゴシック" charset="0"/>
              </a:rPr>
              <a:t>.</a:t>
            </a:r>
            <a:r>
              <a:rPr lang="en-US">
                <a:solidFill>
                  <a:srgbClr val="660033"/>
                </a:solidFill>
                <a:latin typeface="Times New Roman" charset="0"/>
                <a:ea typeface="ＭＳ Ｐゴシック" charset="0"/>
                <a:cs typeface="ＭＳ Ｐゴシック" charset="0"/>
              </a:rPr>
              <a:t>Asp</a:t>
            </a:r>
            <a:r>
              <a:rPr lang="en-US" b="0" baseline="30000">
                <a:solidFill>
                  <a:srgbClr val="660033"/>
                </a:solidFill>
                <a:latin typeface="Times New Roman" charset="0"/>
                <a:ea typeface="ＭＳ Ｐゴシック" charset="0"/>
                <a:cs typeface="ＭＳ Ｐゴシック" charset="0"/>
              </a:rPr>
              <a:t>.</a:t>
            </a:r>
            <a:r>
              <a:rPr lang="en-US">
                <a:solidFill>
                  <a:srgbClr val="660033"/>
                </a:solidFill>
                <a:latin typeface="Times New Roman" charset="0"/>
                <a:ea typeface="ＭＳ Ｐゴシック" charset="0"/>
                <a:cs typeface="ＭＳ Ｐゴシック" charset="0"/>
              </a:rPr>
              <a:t>Val</a:t>
            </a:r>
            <a:r>
              <a:rPr lang="en-US">
                <a:latin typeface="Times New Roman" charset="0"/>
                <a:ea typeface="ＭＳ Ｐゴシック" charset="0"/>
                <a:cs typeface="ＭＳ Ｐゴシック" charset="0"/>
              </a:rPr>
              <a:t>. </a:t>
            </a:r>
          </a:p>
          <a:p>
            <a:pPr marL="0" indent="0">
              <a:lnSpc>
                <a:spcPct val="90000"/>
              </a:lnSpc>
            </a:pPr>
            <a:r>
              <a:rPr lang="en-US">
                <a:latin typeface="Times New Roman" charset="0"/>
                <a:ea typeface="ＭＳ Ｐゴシック" charset="0"/>
                <a:cs typeface="ＭＳ Ｐゴシック" charset="0"/>
              </a:rPr>
              <a:t>2</a:t>
            </a:r>
            <a:r>
              <a:rPr lang="en-US" baseline="30000">
                <a:latin typeface="Times New Roman" charset="0"/>
                <a:ea typeface="ＭＳ Ｐゴシック" charset="0"/>
                <a:cs typeface="ＭＳ Ｐゴシック" charset="0"/>
              </a:rPr>
              <a:t>o</a:t>
            </a:r>
            <a:r>
              <a:rPr lang="en-US">
                <a:latin typeface="Times New Roman" charset="0"/>
                <a:ea typeface="ＭＳ Ｐゴシック" charset="0"/>
                <a:cs typeface="ＭＳ Ｐゴシック" charset="0"/>
              </a:rPr>
              <a:t> : (Secondary) Local structures which include, folds, turns, </a:t>
            </a:r>
            <a:r>
              <a:rPr lang="en-US">
                <a:solidFill>
                  <a:srgbClr val="0000FF"/>
                </a:solidFill>
                <a:latin typeface="Symbol" charset="0"/>
                <a:ea typeface="ＭＳ Ｐゴシック" charset="0"/>
                <a:cs typeface="ＭＳ Ｐゴシック" charset="0"/>
              </a:rPr>
              <a:t></a:t>
            </a:r>
            <a:r>
              <a:rPr lang="en-US">
                <a:solidFill>
                  <a:srgbClr val="0000FF"/>
                </a:solidFill>
                <a:latin typeface="Times New Roman" charset="0"/>
                <a:ea typeface="ＭＳ Ｐゴシック" charset="0"/>
                <a:cs typeface="ＭＳ Ｐゴシック" charset="0"/>
              </a:rPr>
              <a:t>-helices and </a:t>
            </a:r>
            <a:r>
              <a:rPr lang="en-US">
                <a:solidFill>
                  <a:srgbClr val="0000FF"/>
                </a:solidFill>
                <a:latin typeface="Symbol" charset="0"/>
                <a:ea typeface="ＭＳ Ｐゴシック" charset="0"/>
                <a:cs typeface="ＭＳ Ｐゴシック" charset="0"/>
              </a:rPr>
              <a:t></a:t>
            </a:r>
            <a:r>
              <a:rPr lang="en-US">
                <a:solidFill>
                  <a:srgbClr val="0000FF"/>
                </a:solidFill>
                <a:latin typeface="Times New Roman" charset="0"/>
                <a:ea typeface="ＭＳ Ｐゴシック" charset="0"/>
                <a:cs typeface="ＭＳ Ｐゴシック" charset="0"/>
              </a:rPr>
              <a:t>-sheets</a:t>
            </a:r>
            <a:r>
              <a:rPr lang="en-US">
                <a:latin typeface="Times New Roman" charset="0"/>
                <a:ea typeface="ＭＳ Ｐゴシック" charset="0"/>
                <a:cs typeface="ＭＳ Ｐゴシック" charset="0"/>
              </a:rPr>
              <a:t> held in place by hydrogen bonds. eg. </a:t>
            </a:r>
            <a:r>
              <a:rPr lang="en-US">
                <a:solidFill>
                  <a:srgbClr val="660033"/>
                </a:solidFill>
                <a:latin typeface="Times New Roman" charset="0"/>
                <a:ea typeface="ＭＳ Ｐゴシック" charset="0"/>
                <a:cs typeface="ＭＳ Ｐゴシック" charset="0"/>
              </a:rPr>
              <a:t>hair curls, silk, denaturing egg albumin</a:t>
            </a:r>
          </a:p>
          <a:p>
            <a:pPr marL="0" indent="0">
              <a:lnSpc>
                <a:spcPct val="90000"/>
              </a:lnSpc>
            </a:pPr>
            <a:r>
              <a:rPr lang="en-US">
                <a:latin typeface="Times New Roman" charset="0"/>
                <a:ea typeface="ＭＳ Ｐゴシック" charset="0"/>
                <a:cs typeface="ＭＳ Ｐゴシック" charset="0"/>
              </a:rPr>
              <a:t>3</a:t>
            </a:r>
            <a:r>
              <a:rPr lang="en-US" baseline="30000">
                <a:latin typeface="Times New Roman" charset="0"/>
                <a:ea typeface="ＭＳ Ｐゴシック" charset="0"/>
                <a:cs typeface="ＭＳ Ｐゴシック" charset="0"/>
              </a:rPr>
              <a:t>o</a:t>
            </a:r>
            <a:r>
              <a:rPr lang="en-US">
                <a:latin typeface="Times New Roman" charset="0"/>
                <a:ea typeface="ＭＳ Ｐゴシック" charset="0"/>
                <a:cs typeface="ＭＳ Ｐゴシック" charset="0"/>
              </a:rPr>
              <a:t> : (Tertiary) </a:t>
            </a:r>
            <a:r>
              <a:rPr lang="en-US" i="1">
                <a:solidFill>
                  <a:srgbClr val="0000FF"/>
                </a:solidFill>
                <a:latin typeface="Times New Roman" charset="0"/>
                <a:ea typeface="ＭＳ Ｐゴシック" charset="0"/>
                <a:cs typeface="ＭＳ Ｐゴシック" charset="0"/>
              </a:rPr>
              <a:t>3-D</a:t>
            </a:r>
            <a:r>
              <a:rPr lang="en-US">
                <a:solidFill>
                  <a:srgbClr val="0000FF"/>
                </a:solidFill>
                <a:latin typeface="Times New Roman" charset="0"/>
                <a:ea typeface="ＭＳ Ｐゴシック" charset="0"/>
                <a:cs typeface="ＭＳ Ｐゴシック" charset="0"/>
              </a:rPr>
              <a:t> arrangement of all atoms</a:t>
            </a:r>
            <a:r>
              <a:rPr lang="en-US">
                <a:latin typeface="Times New Roman" charset="0"/>
                <a:ea typeface="ＭＳ Ｐゴシック" charset="0"/>
                <a:cs typeface="ＭＳ Ｐゴシック" charset="0"/>
              </a:rPr>
              <a:t> in a single polypeptide chain. eg. </a:t>
            </a:r>
            <a:r>
              <a:rPr lang="en-US">
                <a:solidFill>
                  <a:srgbClr val="660033"/>
                </a:solidFill>
                <a:latin typeface="Times New Roman" charset="0"/>
                <a:ea typeface="ＭＳ Ｐゴシック" charset="0"/>
                <a:cs typeface="ＭＳ Ｐゴシック" charset="0"/>
              </a:rPr>
              <a:t>collagen</a:t>
            </a:r>
          </a:p>
          <a:p>
            <a:pPr marL="0" indent="0">
              <a:lnSpc>
                <a:spcPct val="90000"/>
              </a:lnSpc>
            </a:pPr>
            <a:r>
              <a:rPr lang="en-US">
                <a:latin typeface="Times New Roman" charset="0"/>
                <a:ea typeface="ＭＳ Ｐゴシック" charset="0"/>
                <a:cs typeface="ＭＳ Ｐゴシック" charset="0"/>
              </a:rPr>
              <a:t>4</a:t>
            </a:r>
            <a:r>
              <a:rPr lang="en-US" baseline="30000">
                <a:latin typeface="Times New Roman" charset="0"/>
                <a:ea typeface="ＭＳ Ｐゴシック" charset="0"/>
                <a:cs typeface="ＭＳ Ｐゴシック" charset="0"/>
              </a:rPr>
              <a:t>o</a:t>
            </a:r>
            <a:r>
              <a:rPr lang="en-US">
                <a:latin typeface="Times New Roman" charset="0"/>
                <a:ea typeface="ＭＳ Ｐゴシック" charset="0"/>
                <a:cs typeface="ＭＳ Ｐゴシック" charset="0"/>
              </a:rPr>
              <a:t> : (Quaternary) Arrangement of polypeptide </a:t>
            </a:r>
            <a:r>
              <a:rPr lang="en-US">
                <a:solidFill>
                  <a:srgbClr val="0000FF"/>
                </a:solidFill>
                <a:latin typeface="Times New Roman" charset="0"/>
                <a:ea typeface="ＭＳ Ｐゴシック" charset="0"/>
                <a:cs typeface="ＭＳ Ｐゴシック" charset="0"/>
              </a:rPr>
              <a:t>chains</a:t>
            </a:r>
            <a:r>
              <a:rPr lang="en-US">
                <a:latin typeface="Times New Roman" charset="0"/>
                <a:ea typeface="ＭＳ Ｐゴシック" charset="0"/>
                <a:cs typeface="ＭＳ Ｐゴシック" charset="0"/>
              </a:rPr>
              <a:t> into a functional protein, eg. </a:t>
            </a:r>
            <a:r>
              <a:rPr lang="en-US">
                <a:solidFill>
                  <a:srgbClr val="660033"/>
                </a:solidFill>
                <a:latin typeface="Times New Roman" charset="0"/>
                <a:ea typeface="ＭＳ Ｐゴシック" charset="0"/>
                <a:cs typeface="ＭＳ Ｐゴシック" charset="0"/>
              </a:rPr>
              <a:t>hemoglobin</a:t>
            </a:r>
            <a:r>
              <a:rPr lang="en-US">
                <a:latin typeface="Times New Roman" charset="0"/>
                <a:ea typeface="ＭＳ Ｐゴシック" charset="0"/>
                <a:cs typeface="ＭＳ Ｐゴシック" charset="0"/>
              </a:rPr>
              <a:t>.</a:t>
            </a:r>
            <a:endParaRPr lang="en-US" sz="2000">
              <a:latin typeface="Times New Roman" charset="0"/>
              <a:ea typeface="ＭＳ Ｐゴシック" charset="0"/>
              <a:cs typeface="ＭＳ Ｐゴシック" charset="0"/>
            </a:endParaRPr>
          </a:p>
        </p:txBody>
      </p:sp>
    </p:spTree>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1217539">
                                            <p:txEl>
                                              <p:pRg st="0" end="0"/>
                                            </p:txEl>
                                          </p:spTgt>
                                        </p:tgtEl>
                                        <p:attrNameLst>
                                          <p:attrName>style.visibility</p:attrName>
                                        </p:attrNameLst>
                                      </p:cBhvr>
                                      <p:to>
                                        <p:strVal val="visible"/>
                                      </p:to>
                                    </p:set>
                                  </p:childTnLst>
                                  <p:subTnLst>
                                    <p:animClr clrSpc="rgb" dir="cw">
                                      <p:cBhvr override="childStyle">
                                        <p:cTn dur="1" fill="hold" display="0" masterRel="nextClick" afterEffect="1"/>
                                        <p:tgtEl>
                                          <p:spTgt spid="1217539">
                                            <p:txEl>
                                              <p:pRg st="0" end="0"/>
                                            </p:txEl>
                                          </p:spTgt>
                                        </p:tgtEl>
                                        <p:attrNameLst>
                                          <p:attrName>ppt_c</p:attrName>
                                        </p:attrNameLst>
                                      </p:cBhvr>
                                      <p:to>
                                        <a:schemeClr val="folHlink"/>
                                      </p:to>
                                    </p:animClr>
                                  </p:sub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1217539">
                                            <p:txEl>
                                              <p:pRg st="1" end="1"/>
                                            </p:txEl>
                                          </p:spTgt>
                                        </p:tgtEl>
                                        <p:attrNameLst>
                                          <p:attrName>style.visibility</p:attrName>
                                        </p:attrNameLst>
                                      </p:cBhvr>
                                      <p:to>
                                        <p:strVal val="visible"/>
                                      </p:to>
                                    </p:set>
                                  </p:childTnLst>
                                  <p:subTnLst>
                                    <p:animClr clrSpc="rgb" dir="cw">
                                      <p:cBhvr override="childStyle">
                                        <p:cTn dur="1" fill="hold" display="0" masterRel="nextClick" afterEffect="1"/>
                                        <p:tgtEl>
                                          <p:spTgt spid="1217539">
                                            <p:txEl>
                                              <p:pRg st="1" end="1"/>
                                            </p:txEl>
                                          </p:spTgt>
                                        </p:tgtEl>
                                        <p:attrNameLst>
                                          <p:attrName>ppt_c</p:attrName>
                                        </p:attrNameLst>
                                      </p:cBhvr>
                                      <p:to>
                                        <a:schemeClr val="folHlink"/>
                                      </p:to>
                                    </p:animClr>
                                  </p:sub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1217539">
                                            <p:txEl>
                                              <p:pRg st="2" end="2"/>
                                            </p:txEl>
                                          </p:spTgt>
                                        </p:tgtEl>
                                        <p:attrNameLst>
                                          <p:attrName>style.visibility</p:attrName>
                                        </p:attrNameLst>
                                      </p:cBhvr>
                                      <p:to>
                                        <p:strVal val="visible"/>
                                      </p:to>
                                    </p:set>
                                  </p:childTnLst>
                                  <p:subTnLst>
                                    <p:animClr clrSpc="rgb" dir="cw">
                                      <p:cBhvr override="childStyle">
                                        <p:cTn dur="1" fill="hold" display="0" masterRel="nextClick" afterEffect="1"/>
                                        <p:tgtEl>
                                          <p:spTgt spid="1217539">
                                            <p:txEl>
                                              <p:pRg st="2" end="2"/>
                                            </p:txEl>
                                          </p:spTgt>
                                        </p:tgtEl>
                                        <p:attrNameLst>
                                          <p:attrName>ppt_c</p:attrName>
                                        </p:attrNameLst>
                                      </p:cBhvr>
                                      <p:to>
                                        <a:schemeClr val="folHlink"/>
                                      </p:to>
                                    </p:animClr>
                                  </p:sub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1217539">
                                            <p:txEl>
                                              <p:pRg st="3" end="3"/>
                                            </p:txEl>
                                          </p:spTgt>
                                        </p:tgtEl>
                                        <p:attrNameLst>
                                          <p:attrName>style.visibility</p:attrName>
                                        </p:attrNameLst>
                                      </p:cBhvr>
                                      <p:to>
                                        <p:strVal val="visible"/>
                                      </p:to>
                                    </p:set>
                                  </p:childTnLst>
                                  <p:subTnLst>
                                    <p:animClr clrSpc="rgb" dir="cw">
                                      <p:cBhvr override="childStyle">
                                        <p:cTn dur="1" fill="hold" display="0" masterRel="nextClick" afterEffect="1"/>
                                        <p:tgtEl>
                                          <p:spTgt spid="1217539">
                                            <p:txEl>
                                              <p:pRg st="3" end="3"/>
                                            </p:txEl>
                                          </p:spTgt>
                                        </p:tgtEl>
                                        <p:attrNameLst>
                                          <p:attrName>ppt_c</p:attrName>
                                        </p:attrNameLst>
                                      </p:cBhvr>
                                      <p:to>
                                        <a:schemeClr val="folHlink"/>
                                      </p:to>
                                    </p:animClr>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17539" grpId="0" build="p" autoUpdateAnimBg="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8514" name="Rectangle 2"/>
          <p:cNvSpPr>
            <a:spLocks noGrp="1" noChangeArrowheads="1"/>
          </p:cNvSpPr>
          <p:nvPr>
            <p:ph type="title"/>
          </p:nvPr>
        </p:nvSpPr>
        <p:spPr>
          <a:xfrm>
            <a:off x="76200" y="76200"/>
            <a:ext cx="8915400" cy="669925"/>
          </a:xfrm>
        </p:spPr>
        <p:txBody>
          <a:bodyPr lIns="90488" tIns="44450" rIns="90488" bIns="44450"/>
          <a:lstStyle/>
          <a:p>
            <a:r>
              <a:rPr lang="en-US">
                <a:solidFill>
                  <a:srgbClr val="800000"/>
                </a:solidFill>
                <a:effectLst>
                  <a:outerShdw blurRad="38100" dist="38100" dir="2700000" algn="tl">
                    <a:srgbClr val="DDDDDD"/>
                  </a:outerShdw>
                </a:effectLst>
                <a:latin typeface="Times New Roman" charset="0"/>
                <a:ea typeface="ＭＳ Ｐゴシック" charset="0"/>
                <a:cs typeface="ＭＳ Ｐゴシック" charset="0"/>
              </a:rPr>
              <a:t>Different Protein Types</a:t>
            </a:r>
            <a:r>
              <a:rPr lang="en-US">
                <a:effectLst>
                  <a:outerShdw blurRad="38100" dist="38100" dir="2700000" algn="tl">
                    <a:srgbClr val="DDDDDD"/>
                  </a:outerShdw>
                </a:effectLst>
                <a:latin typeface="Times New Roman" charset="0"/>
                <a:ea typeface="ＭＳ Ｐゴシック" charset="0"/>
                <a:cs typeface="ＭＳ Ｐゴシック" charset="0"/>
              </a:rPr>
              <a:t> -</a:t>
            </a:r>
          </a:p>
        </p:txBody>
      </p:sp>
      <p:sp>
        <p:nvSpPr>
          <p:cNvPr id="1088515" name="Rectangle 3"/>
          <p:cNvSpPr>
            <a:spLocks noGrp="1" noChangeArrowheads="1"/>
          </p:cNvSpPr>
          <p:nvPr>
            <p:ph type="body" idx="1"/>
          </p:nvPr>
        </p:nvSpPr>
        <p:spPr>
          <a:xfrm>
            <a:off x="685800" y="762000"/>
            <a:ext cx="8001000" cy="4267200"/>
          </a:xfrm>
        </p:spPr>
        <p:txBody>
          <a:bodyPr lIns="90488" tIns="44450" rIns="90488" bIns="44450"/>
          <a:lstStyle/>
          <a:p>
            <a:r>
              <a:rPr lang="en-US" sz="2400" dirty="0">
                <a:solidFill>
                  <a:srgbClr val="0000FF"/>
                </a:solidFill>
                <a:latin typeface="Times New Roman" charset="0"/>
                <a:ea typeface="ＭＳ Ｐゴシック" charset="0"/>
                <a:cs typeface="ＭＳ Ｐゴシック" charset="0"/>
              </a:rPr>
              <a:t>Enzymes</a:t>
            </a:r>
            <a:r>
              <a:rPr lang="en-US" sz="2400" dirty="0">
                <a:latin typeface="Times New Roman" charset="0"/>
                <a:ea typeface="ＭＳ Ｐゴシック" charset="0"/>
                <a:cs typeface="ＭＳ Ｐゴシック" charset="0"/>
              </a:rPr>
              <a:t>:</a:t>
            </a:r>
            <a:r>
              <a:rPr lang="en-US" sz="2400" i="1" dirty="0">
                <a:latin typeface="Times New Roman" charset="0"/>
                <a:ea typeface="ＭＳ Ｐゴシック" charset="0"/>
                <a:cs typeface="ＭＳ Ｐゴシック" charset="0"/>
              </a:rPr>
              <a:t> Glutamine </a:t>
            </a:r>
            <a:r>
              <a:rPr lang="en-US" sz="2400" i="1" dirty="0" err="1">
                <a:latin typeface="Times New Roman" charset="0"/>
                <a:ea typeface="ＭＳ Ｐゴシック" charset="0"/>
                <a:cs typeface="ＭＳ Ｐゴシック" charset="0"/>
              </a:rPr>
              <a:t>synthetase</a:t>
            </a:r>
            <a:r>
              <a:rPr lang="en-US" sz="2400" dirty="0">
                <a:latin typeface="Times New Roman" charset="0"/>
                <a:ea typeface="ＭＳ Ｐゴシック" charset="0"/>
                <a:cs typeface="ＭＳ Ｐゴシック" charset="0"/>
              </a:rPr>
              <a:t> - 12 subunits of 468 residues each; total mol. wt. = 600,000 </a:t>
            </a:r>
            <a:r>
              <a:rPr lang="en-US" sz="2400" dirty="0" err="1">
                <a:latin typeface="Times New Roman" charset="0"/>
                <a:ea typeface="ＭＳ Ｐゴシック" charset="0"/>
                <a:cs typeface="ＭＳ Ｐゴシック" charset="0"/>
              </a:rPr>
              <a:t>daltons</a:t>
            </a:r>
            <a:endParaRPr lang="en-US" sz="2400" dirty="0">
              <a:latin typeface="Times New Roman" charset="0"/>
              <a:ea typeface="ＭＳ Ｐゴシック" charset="0"/>
              <a:cs typeface="ＭＳ Ｐゴシック" charset="0"/>
            </a:endParaRPr>
          </a:p>
          <a:p>
            <a:r>
              <a:rPr lang="en-US" sz="2400" dirty="0">
                <a:solidFill>
                  <a:srgbClr val="009A00"/>
                </a:solidFill>
                <a:latin typeface="Times New Roman" charset="0"/>
                <a:ea typeface="ＭＳ Ｐゴシック" charset="0"/>
                <a:cs typeface="ＭＳ Ｐゴシック" charset="0"/>
              </a:rPr>
              <a:t>Regulatory proteins</a:t>
            </a:r>
            <a:r>
              <a:rPr lang="en-US" sz="2400" dirty="0">
                <a:latin typeface="Times New Roman" charset="0"/>
                <a:ea typeface="ＭＳ Ｐゴシック" charset="0"/>
                <a:cs typeface="ＭＳ Ｐゴシック" charset="0"/>
              </a:rPr>
              <a:t>: </a:t>
            </a:r>
            <a:r>
              <a:rPr lang="en-US" sz="2400" i="1" dirty="0">
                <a:latin typeface="Times New Roman" charset="0"/>
                <a:ea typeface="ＭＳ Ｐゴシック" charset="0"/>
                <a:cs typeface="ＭＳ Ｐゴシック" charset="0"/>
              </a:rPr>
              <a:t>Insulin</a:t>
            </a:r>
            <a:r>
              <a:rPr lang="en-US" sz="2400" dirty="0">
                <a:latin typeface="Times New Roman" charset="0"/>
                <a:ea typeface="ＭＳ Ｐゴシック" charset="0"/>
                <a:cs typeface="ＭＳ Ｐゴシック" charset="0"/>
              </a:rPr>
              <a:t> - </a:t>
            </a:r>
            <a:r>
              <a:rPr lang="en-US" sz="2400" dirty="0">
                <a:latin typeface="Times New Roman" charset="0"/>
                <a:ea typeface="ＭＳ Ｐゴシック" charset="0"/>
                <a:cs typeface="ＭＳ Ｐゴシック" charset="0"/>
                <a:sym typeface="Symbol" charset="0"/>
              </a:rPr>
              <a:t></a:t>
            </a:r>
            <a:r>
              <a:rPr lang="en-US" sz="2400" dirty="0">
                <a:latin typeface="Times New Roman" charset="0"/>
                <a:ea typeface="ＭＳ Ｐゴシック" charset="0"/>
                <a:cs typeface="ＭＳ Ｐゴシック" charset="0"/>
              </a:rPr>
              <a:t> -alpha chain of 21 residues, </a:t>
            </a:r>
            <a:r>
              <a:rPr lang="en-US" sz="2400" dirty="0">
                <a:latin typeface="Times New Roman" charset="0"/>
                <a:ea typeface="ＭＳ Ｐゴシック" charset="0"/>
                <a:cs typeface="ＭＳ Ｐゴシック" charset="0"/>
                <a:sym typeface="Symbol" charset="0"/>
              </a:rPr>
              <a:t></a:t>
            </a:r>
            <a:r>
              <a:rPr lang="en-US" sz="2400" dirty="0">
                <a:latin typeface="Times New Roman" charset="0"/>
                <a:ea typeface="ＭＳ Ｐゴシック" charset="0"/>
                <a:cs typeface="ＭＳ Ｐゴシック" charset="0"/>
              </a:rPr>
              <a:t> - beta chain of 30 residues; total mol. wt. of 5,733 </a:t>
            </a:r>
            <a:r>
              <a:rPr lang="en-US" sz="2400" dirty="0" err="1">
                <a:latin typeface="Times New Roman" charset="0"/>
                <a:ea typeface="ＭＳ Ｐゴシック" charset="0"/>
                <a:cs typeface="ＭＳ Ｐゴシック" charset="0"/>
              </a:rPr>
              <a:t>amu</a:t>
            </a:r>
            <a:endParaRPr lang="en-US" sz="2400" dirty="0">
              <a:latin typeface="Times New Roman" charset="0"/>
              <a:ea typeface="ＭＳ Ｐゴシック" charset="0"/>
              <a:cs typeface="ＭＳ Ｐゴシック" charset="0"/>
            </a:endParaRPr>
          </a:p>
          <a:p>
            <a:r>
              <a:rPr lang="en-US" sz="2400" dirty="0">
                <a:solidFill>
                  <a:srgbClr val="CC0066"/>
                </a:solidFill>
                <a:latin typeface="Times New Roman" charset="0"/>
                <a:ea typeface="ＭＳ Ｐゴシック" charset="0"/>
                <a:cs typeface="ＭＳ Ｐゴシック" charset="0"/>
              </a:rPr>
              <a:t>Structural proteins</a:t>
            </a:r>
            <a:r>
              <a:rPr lang="en-US" sz="2400" dirty="0">
                <a:latin typeface="Times New Roman" charset="0"/>
                <a:ea typeface="ＭＳ Ｐゴシック" charset="0"/>
                <a:cs typeface="ＭＳ Ｐゴシック" charset="0"/>
              </a:rPr>
              <a:t>: </a:t>
            </a:r>
            <a:r>
              <a:rPr lang="en-US" sz="2400" i="1" dirty="0">
                <a:latin typeface="Times New Roman" charset="0"/>
                <a:ea typeface="ＭＳ Ｐゴシック" charset="0"/>
                <a:cs typeface="ＭＳ Ｐゴシック" charset="0"/>
              </a:rPr>
              <a:t>Collagen</a:t>
            </a:r>
            <a:endParaRPr lang="en-US" sz="2400" dirty="0">
              <a:latin typeface="Times New Roman" charset="0"/>
              <a:ea typeface="ＭＳ Ｐゴシック" charset="0"/>
              <a:cs typeface="ＭＳ Ｐゴシック" charset="0"/>
            </a:endParaRPr>
          </a:p>
          <a:p>
            <a:pPr lvl="1">
              <a:buFont typeface="Zapf Dingbats" charset="0"/>
              <a:buNone/>
            </a:pPr>
            <a:r>
              <a:rPr lang="en-US" i="1" dirty="0" err="1">
                <a:latin typeface="Times New Roman" charset="0"/>
                <a:ea typeface="ＭＳ Ｐゴシック" charset="0"/>
              </a:rPr>
              <a:t>Connectin</a:t>
            </a:r>
            <a:r>
              <a:rPr lang="en-US" i="1" dirty="0">
                <a:latin typeface="Times New Roman" charset="0"/>
                <a:ea typeface="ＭＳ Ｐゴシック" charset="0"/>
              </a:rPr>
              <a:t> proteins</a:t>
            </a:r>
            <a:r>
              <a:rPr lang="en-US" dirty="0">
                <a:latin typeface="Times New Roman" charset="0"/>
                <a:ea typeface="ＭＳ Ｐゴシック" charset="0"/>
              </a:rPr>
              <a:t>, </a:t>
            </a:r>
            <a:r>
              <a:rPr lang="en-US" dirty="0">
                <a:latin typeface="Times New Roman" charset="0"/>
                <a:ea typeface="ＭＳ Ｐゴシック" charset="0"/>
                <a:sym typeface="Symbol" charset="0"/>
              </a:rPr>
              <a:t></a:t>
            </a:r>
            <a:r>
              <a:rPr lang="en-US" dirty="0">
                <a:latin typeface="Times New Roman" charset="0"/>
                <a:ea typeface="ＭＳ Ｐゴシック" charset="0"/>
              </a:rPr>
              <a:t> - MW of 2.1 million g/</a:t>
            </a:r>
            <a:r>
              <a:rPr lang="en-US" dirty="0" err="1">
                <a:latin typeface="Times New Roman" charset="0"/>
                <a:ea typeface="ＭＳ Ｐゴシック" charset="0"/>
              </a:rPr>
              <a:t>mol</a:t>
            </a:r>
            <a:r>
              <a:rPr lang="en-US" dirty="0">
                <a:latin typeface="Times New Roman" charset="0"/>
                <a:ea typeface="ＭＳ Ｐゴシック" charset="0"/>
              </a:rPr>
              <a:t>; length = 1000 nm; can stretch to 3000 nm.</a:t>
            </a:r>
          </a:p>
          <a:p>
            <a:r>
              <a:rPr lang="en-US" sz="2400" dirty="0">
                <a:solidFill>
                  <a:srgbClr val="FF0000"/>
                </a:solidFill>
                <a:latin typeface="Times New Roman" charset="0"/>
                <a:ea typeface="ＭＳ Ｐゴシック" charset="0"/>
                <a:cs typeface="ＭＳ Ｐゴシック" charset="0"/>
              </a:rPr>
              <a:t>Transport proteins</a:t>
            </a:r>
            <a:r>
              <a:rPr lang="en-US" sz="2400" dirty="0">
                <a:latin typeface="Times New Roman" charset="0"/>
                <a:ea typeface="ＭＳ Ｐゴシック" charset="0"/>
                <a:cs typeface="ＭＳ Ｐゴシック" charset="0"/>
              </a:rPr>
              <a:t>: </a:t>
            </a:r>
            <a:r>
              <a:rPr lang="en-US" sz="2400" i="1" dirty="0">
                <a:latin typeface="Times New Roman" charset="0"/>
                <a:ea typeface="ＭＳ Ｐゴシック" charset="0"/>
                <a:cs typeface="ＭＳ Ｐゴシック" charset="0"/>
              </a:rPr>
              <a:t>Hemoglobin</a:t>
            </a:r>
            <a:endParaRPr lang="en-US" sz="2400" dirty="0">
              <a:latin typeface="Times New Roman" charset="0"/>
              <a:ea typeface="ＭＳ Ｐゴシック" charset="0"/>
              <a:cs typeface="ＭＳ Ｐゴシック" charset="0"/>
            </a:endParaRPr>
          </a:p>
          <a:p>
            <a:r>
              <a:rPr lang="en-US" sz="2400" dirty="0">
                <a:solidFill>
                  <a:schemeClr val="accent1"/>
                </a:solidFill>
                <a:latin typeface="Times New Roman" charset="0"/>
                <a:ea typeface="ＭＳ Ｐゴシック" charset="0"/>
                <a:cs typeface="ＭＳ Ｐゴシック" charset="0"/>
              </a:rPr>
              <a:t>Contractile proteins</a:t>
            </a:r>
            <a:r>
              <a:rPr lang="en-US" sz="2400" dirty="0">
                <a:latin typeface="Times New Roman" charset="0"/>
                <a:ea typeface="ＭＳ Ｐゴシック" charset="0"/>
                <a:cs typeface="ＭＳ Ｐゴシック" charset="0"/>
              </a:rPr>
              <a:t>: </a:t>
            </a:r>
            <a:r>
              <a:rPr lang="en-US" sz="2400" i="1" dirty="0">
                <a:latin typeface="Times New Roman" charset="0"/>
                <a:ea typeface="ＭＳ Ｐゴシック" charset="0"/>
                <a:cs typeface="ＭＳ Ｐゴシック" charset="0"/>
              </a:rPr>
              <a:t>Actin, Myosin</a:t>
            </a:r>
            <a:endParaRPr lang="en-US" sz="2400" dirty="0">
              <a:latin typeface="Times New Roman" charset="0"/>
              <a:ea typeface="ＭＳ Ｐゴシック" charset="0"/>
              <a:cs typeface="ＭＳ Ｐゴシック" charset="0"/>
            </a:endParaRPr>
          </a:p>
          <a:p>
            <a:r>
              <a:rPr lang="en-US" sz="2400" dirty="0">
                <a:solidFill>
                  <a:srgbClr val="660033"/>
                </a:solidFill>
                <a:latin typeface="Times New Roman" charset="0"/>
                <a:ea typeface="ＭＳ Ｐゴシック" charset="0"/>
                <a:cs typeface="ＭＳ Ｐゴシック" charset="0"/>
              </a:rPr>
              <a:t>Specialized proteins</a:t>
            </a:r>
            <a:r>
              <a:rPr lang="en-US" sz="2400" dirty="0">
                <a:latin typeface="Times New Roman" charset="0"/>
                <a:ea typeface="ＭＳ Ｐゴシック" charset="0"/>
                <a:cs typeface="ＭＳ Ｐゴシック" charset="0"/>
              </a:rPr>
              <a:t>: </a:t>
            </a:r>
            <a:r>
              <a:rPr lang="en-US" sz="2400" i="1" dirty="0">
                <a:latin typeface="Times New Roman" charset="0"/>
                <a:ea typeface="ＭＳ Ｐゴシック" charset="0"/>
                <a:cs typeface="ＭＳ Ｐゴシック" charset="0"/>
              </a:rPr>
              <a:t>Antifreeze in fish</a:t>
            </a:r>
            <a:endParaRPr lang="en-US" sz="2400" dirty="0">
              <a:solidFill>
                <a:srgbClr val="FFFFFF"/>
              </a:solidFill>
              <a:latin typeface="Times New Roman" charset="0"/>
              <a:ea typeface="ＭＳ Ｐゴシック" charset="0"/>
              <a:cs typeface="ＭＳ Ｐゴシック" charset="0"/>
            </a:endParaRPr>
          </a:p>
          <a:p>
            <a:pPr lvl="1">
              <a:buFont typeface="Zapf Dingbats" charset="0"/>
              <a:buNone/>
            </a:pPr>
            <a:endParaRPr lang="en-US" sz="2800" dirty="0">
              <a:latin typeface="Times New Roman" charset="0"/>
              <a:ea typeface="ＭＳ Ｐゴシック" charset="0"/>
            </a:endParaRPr>
          </a:p>
        </p:txBody>
      </p:sp>
      <p:sp>
        <p:nvSpPr>
          <p:cNvPr id="1088516" name="Rectangle 4"/>
          <p:cNvSpPr>
            <a:spLocks noChangeArrowheads="1"/>
          </p:cNvSpPr>
          <p:nvPr/>
        </p:nvSpPr>
        <p:spPr bwMode="auto">
          <a:xfrm>
            <a:off x="685800" y="3810000"/>
            <a:ext cx="84582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8" tIns="44450" rIns="90488" bIns="44450"/>
          <a:lstStyle/>
          <a:p>
            <a:pPr marL="342900" indent="-342900" eaLnBrk="0" hangingPunct="0">
              <a:spcBef>
                <a:spcPct val="20000"/>
              </a:spcBef>
            </a:pPr>
            <a:endParaRPr lang="en-US" i="1"/>
          </a:p>
        </p:txBody>
      </p:sp>
      <p:sp>
        <p:nvSpPr>
          <p:cNvPr id="48133" name="Rectangle 4"/>
          <p:cNvSpPr>
            <a:spLocks noChangeArrowheads="1"/>
          </p:cNvSpPr>
          <p:nvPr/>
        </p:nvSpPr>
        <p:spPr bwMode="auto">
          <a:xfrm>
            <a:off x="990600" y="5486400"/>
            <a:ext cx="7467600"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i="1"/>
              <a:t>A gene was first defined as: one piece of DNA that codes for one protein. (The definition is being expanded beyond proteins to include certain types of RNA.)</a:t>
            </a:r>
          </a:p>
        </p:txBody>
      </p:sp>
    </p:spTree>
  </p:cSld>
  <p:clrMapOvr>
    <a:masterClrMapping/>
  </p:clrMapOvr>
  <p:transition xmlns:p14="http://schemas.microsoft.com/office/powerpoint/2010/main" spd="slow"/>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grpId="0" nodeType="clickEffect">
                                  <p:stCondLst>
                                    <p:cond delay="0"/>
                                  </p:stCondLst>
                                  <p:childTnLst>
                                    <p:set>
                                      <p:cBhvr>
                                        <p:cTn id="6" dur="1" fill="hold">
                                          <p:stCondLst>
                                            <p:cond delay="0"/>
                                          </p:stCondLst>
                                        </p:cTn>
                                        <p:tgtEl>
                                          <p:spTgt spid="1088515">
                                            <p:txEl>
                                              <p:pRg st="0" end="0"/>
                                            </p:txEl>
                                          </p:spTgt>
                                        </p:tgtEl>
                                        <p:attrNameLst>
                                          <p:attrName>style.visibility</p:attrName>
                                        </p:attrNameLst>
                                      </p:cBhvr>
                                      <p:to>
                                        <p:strVal val="visible"/>
                                      </p:to>
                                    </p:set>
                                    <p:animEffect transition="in" filter="box(out)">
                                      <p:cBhvr>
                                        <p:cTn id="7" dur="500"/>
                                        <p:tgtEl>
                                          <p:spTgt spid="1088515">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4" presetClass="entr" presetSubtype="32" fill="hold" grpId="0" nodeType="clickEffect">
                                  <p:stCondLst>
                                    <p:cond delay="0"/>
                                  </p:stCondLst>
                                  <p:childTnLst>
                                    <p:set>
                                      <p:cBhvr>
                                        <p:cTn id="11" dur="1" fill="hold">
                                          <p:stCondLst>
                                            <p:cond delay="0"/>
                                          </p:stCondLst>
                                        </p:cTn>
                                        <p:tgtEl>
                                          <p:spTgt spid="1088515">
                                            <p:txEl>
                                              <p:pRg st="1" end="1"/>
                                            </p:txEl>
                                          </p:spTgt>
                                        </p:tgtEl>
                                        <p:attrNameLst>
                                          <p:attrName>style.visibility</p:attrName>
                                        </p:attrNameLst>
                                      </p:cBhvr>
                                      <p:to>
                                        <p:strVal val="visible"/>
                                      </p:to>
                                    </p:set>
                                    <p:animEffect transition="in" filter="box(out)">
                                      <p:cBhvr>
                                        <p:cTn id="12" dur="500"/>
                                        <p:tgtEl>
                                          <p:spTgt spid="1088515">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4" presetClass="entr" presetSubtype="32" fill="hold" grpId="0" nodeType="clickEffect">
                                  <p:stCondLst>
                                    <p:cond delay="0"/>
                                  </p:stCondLst>
                                  <p:childTnLst>
                                    <p:set>
                                      <p:cBhvr>
                                        <p:cTn id="16" dur="1" fill="hold">
                                          <p:stCondLst>
                                            <p:cond delay="0"/>
                                          </p:stCondLst>
                                        </p:cTn>
                                        <p:tgtEl>
                                          <p:spTgt spid="1088515">
                                            <p:txEl>
                                              <p:pRg st="2" end="2"/>
                                            </p:txEl>
                                          </p:spTgt>
                                        </p:tgtEl>
                                        <p:attrNameLst>
                                          <p:attrName>style.visibility</p:attrName>
                                        </p:attrNameLst>
                                      </p:cBhvr>
                                      <p:to>
                                        <p:strVal val="visible"/>
                                      </p:to>
                                    </p:set>
                                    <p:animEffect transition="in" filter="box(out)">
                                      <p:cBhvr>
                                        <p:cTn id="17" dur="500"/>
                                        <p:tgtEl>
                                          <p:spTgt spid="1088515">
                                            <p:txEl>
                                              <p:pRg st="2" end="2"/>
                                            </p:txEl>
                                          </p:spTgt>
                                        </p:tgtEl>
                                      </p:cBhvr>
                                    </p:animEffect>
                                  </p:childTnLst>
                                </p:cTn>
                              </p:par>
                              <p:par>
                                <p:cTn id="18" presetID="4" presetClass="entr" presetSubtype="32" fill="hold" grpId="0" nodeType="withEffect">
                                  <p:stCondLst>
                                    <p:cond delay="0"/>
                                  </p:stCondLst>
                                  <p:childTnLst>
                                    <p:set>
                                      <p:cBhvr>
                                        <p:cTn id="19" dur="1" fill="hold">
                                          <p:stCondLst>
                                            <p:cond delay="0"/>
                                          </p:stCondLst>
                                        </p:cTn>
                                        <p:tgtEl>
                                          <p:spTgt spid="1088515">
                                            <p:txEl>
                                              <p:pRg st="3" end="3"/>
                                            </p:txEl>
                                          </p:spTgt>
                                        </p:tgtEl>
                                        <p:attrNameLst>
                                          <p:attrName>style.visibility</p:attrName>
                                        </p:attrNameLst>
                                      </p:cBhvr>
                                      <p:to>
                                        <p:strVal val="visible"/>
                                      </p:to>
                                    </p:set>
                                    <p:animEffect transition="in" filter="box(out)">
                                      <p:cBhvr>
                                        <p:cTn id="20" dur="500"/>
                                        <p:tgtEl>
                                          <p:spTgt spid="1088515">
                                            <p:txEl>
                                              <p:pRg st="3" end="3"/>
                                            </p:txEl>
                                          </p:spTgt>
                                        </p:tgtEl>
                                      </p:cBhvr>
                                    </p:animEffect>
                                  </p:childTnLst>
                                </p:cTn>
                              </p:par>
                            </p:childTnLst>
                          </p:cTn>
                        </p:par>
                      </p:childTnLst>
                    </p:cTn>
                  </p:par>
                  <p:par>
                    <p:cTn id="21" fill="hold" nodeType="clickPar">
                      <p:stCondLst>
                        <p:cond delay="indefinite"/>
                      </p:stCondLst>
                      <p:childTnLst>
                        <p:par>
                          <p:cTn id="22" fill="hold" nodeType="withGroup">
                            <p:stCondLst>
                              <p:cond delay="0"/>
                            </p:stCondLst>
                            <p:childTnLst>
                              <p:par>
                                <p:cTn id="23" presetID="4" presetClass="entr" presetSubtype="32" fill="hold" grpId="0" nodeType="clickEffect">
                                  <p:stCondLst>
                                    <p:cond delay="0"/>
                                  </p:stCondLst>
                                  <p:childTnLst>
                                    <p:set>
                                      <p:cBhvr>
                                        <p:cTn id="24" dur="1" fill="hold">
                                          <p:stCondLst>
                                            <p:cond delay="0"/>
                                          </p:stCondLst>
                                        </p:cTn>
                                        <p:tgtEl>
                                          <p:spTgt spid="1088515">
                                            <p:txEl>
                                              <p:pRg st="4" end="4"/>
                                            </p:txEl>
                                          </p:spTgt>
                                        </p:tgtEl>
                                        <p:attrNameLst>
                                          <p:attrName>style.visibility</p:attrName>
                                        </p:attrNameLst>
                                      </p:cBhvr>
                                      <p:to>
                                        <p:strVal val="visible"/>
                                      </p:to>
                                    </p:set>
                                    <p:animEffect transition="in" filter="box(out)">
                                      <p:cBhvr>
                                        <p:cTn id="25" dur="500"/>
                                        <p:tgtEl>
                                          <p:spTgt spid="1088515">
                                            <p:txEl>
                                              <p:pRg st="4" end="4"/>
                                            </p:txEl>
                                          </p:spTgt>
                                        </p:tgtEl>
                                      </p:cBhvr>
                                    </p:animEffect>
                                  </p:childTnLst>
                                </p:cTn>
                              </p:par>
                            </p:childTnLst>
                          </p:cTn>
                        </p:par>
                      </p:childTnLst>
                    </p:cTn>
                  </p:par>
                  <p:par>
                    <p:cTn id="26" fill="hold" nodeType="clickPar">
                      <p:stCondLst>
                        <p:cond delay="indefinite"/>
                      </p:stCondLst>
                      <p:childTnLst>
                        <p:par>
                          <p:cTn id="27" fill="hold" nodeType="withGroup">
                            <p:stCondLst>
                              <p:cond delay="0"/>
                            </p:stCondLst>
                            <p:childTnLst>
                              <p:par>
                                <p:cTn id="28" presetID="4" presetClass="entr" presetSubtype="32" fill="hold" grpId="0" nodeType="clickEffect">
                                  <p:stCondLst>
                                    <p:cond delay="0"/>
                                  </p:stCondLst>
                                  <p:childTnLst>
                                    <p:set>
                                      <p:cBhvr>
                                        <p:cTn id="29" dur="1" fill="hold">
                                          <p:stCondLst>
                                            <p:cond delay="0"/>
                                          </p:stCondLst>
                                        </p:cTn>
                                        <p:tgtEl>
                                          <p:spTgt spid="1088515">
                                            <p:txEl>
                                              <p:pRg st="5" end="5"/>
                                            </p:txEl>
                                          </p:spTgt>
                                        </p:tgtEl>
                                        <p:attrNameLst>
                                          <p:attrName>style.visibility</p:attrName>
                                        </p:attrNameLst>
                                      </p:cBhvr>
                                      <p:to>
                                        <p:strVal val="visible"/>
                                      </p:to>
                                    </p:set>
                                    <p:animEffect transition="in" filter="box(out)">
                                      <p:cBhvr>
                                        <p:cTn id="30" dur="500"/>
                                        <p:tgtEl>
                                          <p:spTgt spid="1088515">
                                            <p:txEl>
                                              <p:pRg st="5" end="5"/>
                                            </p:txEl>
                                          </p:spTgt>
                                        </p:tgtEl>
                                      </p:cBhvr>
                                    </p:animEffect>
                                  </p:childTnLst>
                                </p:cTn>
                              </p:par>
                            </p:childTnLst>
                          </p:cTn>
                        </p:par>
                      </p:childTnLst>
                    </p:cTn>
                  </p:par>
                  <p:par>
                    <p:cTn id="31" fill="hold" nodeType="clickPar">
                      <p:stCondLst>
                        <p:cond delay="indefinite"/>
                      </p:stCondLst>
                      <p:childTnLst>
                        <p:par>
                          <p:cTn id="32" fill="hold" nodeType="withGroup">
                            <p:stCondLst>
                              <p:cond delay="0"/>
                            </p:stCondLst>
                            <p:childTnLst>
                              <p:par>
                                <p:cTn id="33" presetID="4" presetClass="entr" presetSubtype="32" fill="hold" grpId="0" nodeType="clickEffect">
                                  <p:stCondLst>
                                    <p:cond delay="0"/>
                                  </p:stCondLst>
                                  <p:childTnLst>
                                    <p:set>
                                      <p:cBhvr>
                                        <p:cTn id="34" dur="1" fill="hold">
                                          <p:stCondLst>
                                            <p:cond delay="0"/>
                                          </p:stCondLst>
                                        </p:cTn>
                                        <p:tgtEl>
                                          <p:spTgt spid="1088515">
                                            <p:txEl>
                                              <p:pRg st="6" end="6"/>
                                            </p:txEl>
                                          </p:spTgt>
                                        </p:tgtEl>
                                        <p:attrNameLst>
                                          <p:attrName>style.visibility</p:attrName>
                                        </p:attrNameLst>
                                      </p:cBhvr>
                                      <p:to>
                                        <p:strVal val="visible"/>
                                      </p:to>
                                    </p:set>
                                    <p:animEffect transition="in" filter="box(out)">
                                      <p:cBhvr>
                                        <p:cTn id="35" dur="500"/>
                                        <p:tgtEl>
                                          <p:spTgt spid="1088515">
                                            <p:txEl>
                                              <p:pRg st="6" end="6"/>
                                            </p:txEl>
                                          </p:spTgt>
                                        </p:tgtEl>
                                      </p:cBhvr>
                                    </p:animEffect>
                                  </p:childTnLst>
                                </p:cTn>
                              </p:par>
                            </p:childTnLst>
                          </p:cTn>
                        </p:par>
                      </p:childTnLst>
                    </p:cTn>
                  </p:par>
                  <p:par>
                    <p:cTn id="36" fill="hold" nodeType="clickPar">
                      <p:stCondLst>
                        <p:cond delay="indefinite"/>
                      </p:stCondLst>
                      <p:childTnLst>
                        <p:par>
                          <p:cTn id="37" fill="hold" nodeType="withGroup">
                            <p:stCondLst>
                              <p:cond delay="0"/>
                            </p:stCondLst>
                            <p:childTnLst>
                              <p:par>
                                <p:cTn id="38" presetID="4" presetClass="entr" presetSubtype="32" fill="hold" grpId="0" nodeType="clickEffect" nodePh="1">
                                  <p:stCondLst>
                                    <p:cond delay="0"/>
                                  </p:stCondLst>
                                  <p:endCondLst>
                                    <p:cond evt="begin" delay="0">
                                      <p:tn val="38"/>
                                    </p:cond>
                                  </p:endCondLst>
                                  <p:childTnLst>
                                    <p:set>
                                      <p:cBhvr>
                                        <p:cTn id="39" dur="1" fill="hold">
                                          <p:stCondLst>
                                            <p:cond delay="0"/>
                                          </p:stCondLst>
                                        </p:cTn>
                                        <p:tgtEl>
                                          <p:spTgt spid="1088516">
                                            <p:txEl>
                                              <p:pRg st="0" end="0"/>
                                            </p:txEl>
                                          </p:spTgt>
                                        </p:tgtEl>
                                        <p:attrNameLst>
                                          <p:attrName>style.visibility</p:attrName>
                                        </p:attrNameLst>
                                      </p:cBhvr>
                                      <p:to>
                                        <p:strVal val="visible"/>
                                      </p:to>
                                    </p:set>
                                    <p:animEffect transition="in" filter="box(out)">
                                      <p:cBhvr>
                                        <p:cTn id="40" dur="500"/>
                                        <p:tgtEl>
                                          <p:spTgt spid="1088516">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88515" grpId="0" build="p" autoUpdateAnimBg="0"/>
      <p:bldP spid="1088516" grpId="0" build="p" autoUpdateAnimBg="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1273" y="672353"/>
            <a:ext cx="7308273" cy="4840941"/>
          </a:xfrm>
          <a:prstGeom prst="rect">
            <a:avLst/>
          </a:prstGeom>
          <a:noFill/>
          <a:extLst>
            <a:ext uri="{909E8E84-426E-40dd-AFC4-6F175D3DCCD1}">
              <a14:hiddenFill xmlns:a14="http://schemas.microsoft.com/office/drawing/2010/main">
                <a:solidFill>
                  <a:srgbClr val="FFFFFF"/>
                </a:solidFill>
              </a14:hiddenFill>
            </a:ext>
          </a:extLst>
        </p:spPr>
      </p:pic>
      <p:sp>
        <p:nvSpPr>
          <p:cNvPr id="4099" name="Rectangle 3"/>
          <p:cNvSpPr>
            <a:spLocks noGrp="1" noChangeArrowheads="1"/>
          </p:cNvSpPr>
          <p:nvPr>
            <p:ph type="body" idx="4294967295"/>
          </p:nvPr>
        </p:nvSpPr>
        <p:spPr>
          <a:xfrm>
            <a:off x="323273" y="246529"/>
            <a:ext cx="8509000" cy="307777"/>
          </a:xfrm>
          <a:noFill/>
          <a:ln/>
        </p:spPr>
        <p:txBody>
          <a:bodyPr>
            <a:spAutoFit/>
          </a:bodyPr>
          <a:lstStyle/>
          <a:p>
            <a:pPr marL="0" indent="0" algn="ctr">
              <a:spcBef>
                <a:spcPct val="0"/>
              </a:spcBef>
              <a:buNone/>
            </a:pPr>
            <a:r>
              <a:rPr lang="en-US" sz="1400">
                <a:solidFill>
                  <a:schemeClr val="tx2"/>
                </a:solidFill>
              </a:rPr>
              <a:t>Figure 4. The number of new complex structure entries deposited per year in the PDB.</a:t>
            </a:r>
          </a:p>
        </p:txBody>
      </p:sp>
      <p:sp>
        <p:nvSpPr>
          <p:cNvPr id="4100" name="Text Box 4"/>
          <p:cNvSpPr txBox="1">
            <a:spLocks noChangeArrowheads="1"/>
          </p:cNvSpPr>
          <p:nvPr/>
        </p:nvSpPr>
        <p:spPr bwMode="auto">
          <a:xfrm>
            <a:off x="404091" y="5748618"/>
            <a:ext cx="8347364" cy="5906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lIns="82058" tIns="41029" rIns="82058" bIns="41029">
            <a:spAutoFit/>
          </a:bodyPr>
          <a:lstStyle/>
          <a:p>
            <a:pPr eaLnBrk="1" hangingPunct="1"/>
            <a:r>
              <a:rPr lang="en-US" sz="1100"/>
              <a:t>Garma L, Mukherjee S, Mitra P, Zhang Y (2012) How Many Protein-Protein Interactions Types Exist in Nature?. PLOS ONE 7(6): e38913. https://doi.org/10.1371/journal.pone.0038913</a:t>
            </a:r>
          </a:p>
          <a:p>
            <a:pPr eaLnBrk="1" hangingPunct="1"/>
            <a:r>
              <a:rPr lang="en-US" sz="1100">
                <a:hlinkClick r:id="rId3"/>
              </a:rPr>
              <a:t>https://journals.plos.org/plosone/article?id=10.1371/journal.pone.0038913</a:t>
            </a:r>
            <a:endParaRPr lang="en-US" sz="1100"/>
          </a:p>
        </p:txBody>
      </p:sp>
      <p:pic>
        <p:nvPicPr>
          <p:cNvPr id="4101"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315364" y="6353735"/>
            <a:ext cx="2770909" cy="44823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19052258"/>
      </p:ext>
    </p:extLst>
  </p:cSld>
  <p:clrMapOvr>
    <a:masterClrMapping/>
  </p:clrMapOvr>
  <p:transition xmlns:p14="http://schemas.microsoft.com/office/powerpoint/2010/main" spd="med">
    <p:wipe dir="r"/>
  </p:transition>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17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52600" y="838200"/>
            <a:ext cx="5238750" cy="533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0179" name="Text Box 3"/>
          <p:cNvSpPr txBox="1">
            <a:spLocks noChangeArrowheads="1"/>
          </p:cNvSpPr>
          <p:nvPr/>
        </p:nvSpPr>
        <p:spPr bwMode="auto">
          <a:xfrm>
            <a:off x="1408113" y="228600"/>
            <a:ext cx="6627812"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Times New Roman" charset="0"/>
                <a:ea typeface="ＭＳ Ｐゴシック" charset="0"/>
                <a:cs typeface="ＭＳ Ｐゴシック" charset="0"/>
              </a:defRPr>
            </a:lvl1pPr>
            <a:lvl2pPr marL="37931725" indent="-37474525" eaLnBrk="0" hangingPunct="0">
              <a:defRPr sz="2400" b="1">
                <a:solidFill>
                  <a:schemeClr val="tx1"/>
                </a:solidFill>
                <a:latin typeface="Times New Roman" charset="0"/>
                <a:ea typeface="ＭＳ Ｐゴシック" charset="0"/>
              </a:defRPr>
            </a:lvl2pPr>
            <a:lvl3pPr eaLnBrk="0" hangingPunct="0">
              <a:defRPr sz="2400" b="1">
                <a:solidFill>
                  <a:schemeClr val="tx1"/>
                </a:solidFill>
                <a:latin typeface="Times New Roman" charset="0"/>
                <a:ea typeface="ＭＳ Ｐゴシック" charset="0"/>
              </a:defRPr>
            </a:lvl3pPr>
            <a:lvl4pPr eaLnBrk="0" hangingPunct="0">
              <a:defRPr sz="2400" b="1">
                <a:solidFill>
                  <a:schemeClr val="tx1"/>
                </a:solidFill>
                <a:latin typeface="Times New Roman" charset="0"/>
                <a:ea typeface="ＭＳ Ｐゴシック" charset="0"/>
              </a:defRPr>
            </a:lvl4pPr>
            <a:lvl5pPr eaLnBrk="0" hangingPunct="0">
              <a:defRPr sz="2400" b="1">
                <a:solidFill>
                  <a:schemeClr val="tx1"/>
                </a:solidFill>
                <a:latin typeface="Times New Roman" charset="0"/>
                <a:ea typeface="ＭＳ Ｐゴシック" charset="0"/>
              </a:defRPr>
            </a:lvl5pPr>
            <a:lvl6pPr marL="457200" eaLnBrk="0" fontAlgn="base" hangingPunct="0">
              <a:spcBef>
                <a:spcPct val="0"/>
              </a:spcBef>
              <a:spcAft>
                <a:spcPct val="0"/>
              </a:spcAft>
              <a:defRPr sz="2400" b="1">
                <a:solidFill>
                  <a:schemeClr val="tx1"/>
                </a:solidFill>
                <a:latin typeface="Times New Roman" charset="0"/>
                <a:ea typeface="ＭＳ Ｐゴシック" charset="0"/>
              </a:defRPr>
            </a:lvl6pPr>
            <a:lvl7pPr marL="914400" eaLnBrk="0" fontAlgn="base" hangingPunct="0">
              <a:spcBef>
                <a:spcPct val="0"/>
              </a:spcBef>
              <a:spcAft>
                <a:spcPct val="0"/>
              </a:spcAft>
              <a:defRPr sz="2400" b="1">
                <a:solidFill>
                  <a:schemeClr val="tx1"/>
                </a:solidFill>
                <a:latin typeface="Times New Roman" charset="0"/>
                <a:ea typeface="ＭＳ Ｐゴシック" charset="0"/>
              </a:defRPr>
            </a:lvl7pPr>
            <a:lvl8pPr marL="1371600" eaLnBrk="0" fontAlgn="base" hangingPunct="0">
              <a:spcBef>
                <a:spcPct val="0"/>
              </a:spcBef>
              <a:spcAft>
                <a:spcPct val="0"/>
              </a:spcAft>
              <a:defRPr sz="2400" b="1">
                <a:solidFill>
                  <a:schemeClr val="tx1"/>
                </a:solidFill>
                <a:latin typeface="Times New Roman" charset="0"/>
                <a:ea typeface="ＭＳ Ｐゴシック" charset="0"/>
              </a:defRPr>
            </a:lvl8pPr>
            <a:lvl9pPr marL="1828800" eaLnBrk="0" fontAlgn="base" hangingPunct="0">
              <a:spcBef>
                <a:spcPct val="0"/>
              </a:spcBef>
              <a:spcAft>
                <a:spcPct val="0"/>
              </a:spcAft>
              <a:defRPr sz="2400" b="1">
                <a:solidFill>
                  <a:schemeClr val="tx1"/>
                </a:solidFill>
                <a:latin typeface="Times New Roman" charset="0"/>
                <a:ea typeface="ＭＳ Ｐゴシック" charset="0"/>
              </a:defRPr>
            </a:lvl9pPr>
          </a:lstStyle>
          <a:p>
            <a:pPr algn="ctr"/>
            <a:r>
              <a:rPr lang="en-US" b="0" i="1">
                <a:latin typeface="Times" charset="0"/>
              </a:rPr>
              <a:t>Proteins: Size, Shape &amp; Self Assembly</a:t>
            </a:r>
          </a:p>
          <a:p>
            <a:pPr algn="ctr"/>
            <a:r>
              <a:rPr lang="en-US" sz="2000" b="0">
                <a:latin typeface="Times" charset="0"/>
                <a:hlinkClick r:id="rId4"/>
              </a:rPr>
              <a:t>http://www.stark.kent.edu/~cearley/PChem/protein/protein.htm</a:t>
            </a:r>
            <a:endParaRPr lang="en-US" b="0">
              <a:latin typeface="Times" charset="0"/>
            </a:endParaRPr>
          </a:p>
        </p:txBody>
      </p:sp>
      <p:sp>
        <p:nvSpPr>
          <p:cNvPr id="50180" name="Text Box 4"/>
          <p:cNvSpPr txBox="1">
            <a:spLocks noChangeArrowheads="1"/>
          </p:cNvSpPr>
          <p:nvPr/>
        </p:nvSpPr>
        <p:spPr bwMode="auto">
          <a:xfrm>
            <a:off x="2743200" y="5943600"/>
            <a:ext cx="3124200"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b="1">
                <a:solidFill>
                  <a:schemeClr val="tx1"/>
                </a:solidFill>
                <a:latin typeface="Times New Roman" charset="0"/>
                <a:ea typeface="ＭＳ Ｐゴシック" charset="0"/>
                <a:cs typeface="ＭＳ Ｐゴシック" charset="0"/>
              </a:defRPr>
            </a:lvl1pPr>
            <a:lvl2pPr marL="37931725" indent="-37474525" eaLnBrk="0" hangingPunct="0">
              <a:defRPr sz="2400" b="1">
                <a:solidFill>
                  <a:schemeClr val="tx1"/>
                </a:solidFill>
                <a:latin typeface="Times New Roman" charset="0"/>
                <a:ea typeface="ＭＳ Ｐゴシック" charset="0"/>
              </a:defRPr>
            </a:lvl2pPr>
            <a:lvl3pPr eaLnBrk="0" hangingPunct="0">
              <a:defRPr sz="2400" b="1">
                <a:solidFill>
                  <a:schemeClr val="tx1"/>
                </a:solidFill>
                <a:latin typeface="Times New Roman" charset="0"/>
                <a:ea typeface="ＭＳ Ｐゴシック" charset="0"/>
              </a:defRPr>
            </a:lvl3pPr>
            <a:lvl4pPr eaLnBrk="0" hangingPunct="0">
              <a:defRPr sz="2400" b="1">
                <a:solidFill>
                  <a:schemeClr val="tx1"/>
                </a:solidFill>
                <a:latin typeface="Times New Roman" charset="0"/>
                <a:ea typeface="ＭＳ Ｐゴシック" charset="0"/>
              </a:defRPr>
            </a:lvl4pPr>
            <a:lvl5pPr eaLnBrk="0" hangingPunct="0">
              <a:defRPr sz="2400" b="1">
                <a:solidFill>
                  <a:schemeClr val="tx1"/>
                </a:solidFill>
                <a:latin typeface="Times New Roman" charset="0"/>
                <a:ea typeface="ＭＳ Ｐゴシック" charset="0"/>
              </a:defRPr>
            </a:lvl5pPr>
            <a:lvl6pPr marL="457200" eaLnBrk="0" fontAlgn="base" hangingPunct="0">
              <a:spcBef>
                <a:spcPct val="0"/>
              </a:spcBef>
              <a:spcAft>
                <a:spcPct val="0"/>
              </a:spcAft>
              <a:defRPr sz="2400" b="1">
                <a:solidFill>
                  <a:schemeClr val="tx1"/>
                </a:solidFill>
                <a:latin typeface="Times New Roman" charset="0"/>
                <a:ea typeface="ＭＳ Ｐゴシック" charset="0"/>
              </a:defRPr>
            </a:lvl6pPr>
            <a:lvl7pPr marL="914400" eaLnBrk="0" fontAlgn="base" hangingPunct="0">
              <a:spcBef>
                <a:spcPct val="0"/>
              </a:spcBef>
              <a:spcAft>
                <a:spcPct val="0"/>
              </a:spcAft>
              <a:defRPr sz="2400" b="1">
                <a:solidFill>
                  <a:schemeClr val="tx1"/>
                </a:solidFill>
                <a:latin typeface="Times New Roman" charset="0"/>
                <a:ea typeface="ＭＳ Ｐゴシック" charset="0"/>
              </a:defRPr>
            </a:lvl7pPr>
            <a:lvl8pPr marL="1371600" eaLnBrk="0" fontAlgn="base" hangingPunct="0">
              <a:spcBef>
                <a:spcPct val="0"/>
              </a:spcBef>
              <a:spcAft>
                <a:spcPct val="0"/>
              </a:spcAft>
              <a:defRPr sz="2400" b="1">
                <a:solidFill>
                  <a:schemeClr val="tx1"/>
                </a:solidFill>
                <a:latin typeface="Times New Roman" charset="0"/>
                <a:ea typeface="ＭＳ Ｐゴシック" charset="0"/>
              </a:defRPr>
            </a:lvl8pPr>
            <a:lvl9pPr marL="1828800" eaLnBrk="0" fontAlgn="base" hangingPunct="0">
              <a:spcBef>
                <a:spcPct val="0"/>
              </a:spcBef>
              <a:spcAft>
                <a:spcPct val="0"/>
              </a:spcAft>
              <a:defRPr sz="2400" b="1">
                <a:solidFill>
                  <a:schemeClr val="tx1"/>
                </a:solidFill>
                <a:latin typeface="Times New Roman" charset="0"/>
                <a:ea typeface="ＭＳ Ｐゴシック" charset="0"/>
              </a:defRPr>
            </a:lvl9pPr>
          </a:lstStyle>
          <a:p>
            <a:pPr>
              <a:spcBef>
                <a:spcPct val="50000"/>
              </a:spcBef>
            </a:pPr>
            <a:endParaRPr lang="en-US"/>
          </a:p>
        </p:txBody>
      </p:sp>
    </p:spTree>
  </p:cSld>
  <p:clrMapOvr>
    <a:masterClrMapping/>
  </p:clrMapOvr>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2898" name="Rectangle 2"/>
          <p:cNvSpPr>
            <a:spLocks noGrp="1" noChangeArrowheads="1"/>
          </p:cNvSpPr>
          <p:nvPr>
            <p:ph type="title"/>
          </p:nvPr>
        </p:nvSpPr>
        <p:spPr>
          <a:xfrm>
            <a:off x="685800" y="304800"/>
            <a:ext cx="7772400" cy="1143000"/>
          </a:xfrm>
        </p:spPr>
        <p:txBody>
          <a:bodyPr lIns="90487" tIns="44450" rIns="90487" bIns="44450"/>
          <a:lstStyle/>
          <a:p>
            <a:r>
              <a:rPr lang="en-US" sz="4400">
                <a:effectLst>
                  <a:outerShdw blurRad="38100" dist="38100" dir="2700000" algn="tl">
                    <a:srgbClr val="DDDDDD"/>
                  </a:outerShdw>
                </a:effectLst>
                <a:latin typeface="Times New Roman" charset="0"/>
                <a:ea typeface="ＭＳ Ｐゴシック" charset="0"/>
                <a:cs typeface="ＭＳ Ｐゴシック" charset="0"/>
              </a:rPr>
              <a:t>Protein Structure</a:t>
            </a:r>
            <a:r>
              <a:rPr lang="en-US" sz="4400" i="0">
                <a:effectLst>
                  <a:outerShdw blurRad="38100" dist="38100" dir="2700000" algn="tl">
                    <a:srgbClr val="DDDDDD"/>
                  </a:outerShdw>
                </a:effectLst>
                <a:latin typeface="Times New Roman" charset="0"/>
                <a:ea typeface="ＭＳ Ｐゴシック" charset="0"/>
                <a:cs typeface="ＭＳ Ｐゴシック" charset="0"/>
              </a:rPr>
              <a:t/>
            </a:r>
            <a:br>
              <a:rPr lang="en-US" sz="4400" i="0">
                <a:effectLst>
                  <a:outerShdw blurRad="38100" dist="38100" dir="2700000" algn="tl">
                    <a:srgbClr val="DDDDDD"/>
                  </a:outerShdw>
                </a:effectLst>
                <a:latin typeface="Times New Roman" charset="0"/>
                <a:ea typeface="ＭＳ Ｐゴシック" charset="0"/>
                <a:cs typeface="ＭＳ Ｐゴシック" charset="0"/>
              </a:rPr>
            </a:br>
            <a:endParaRPr lang="en-US">
              <a:effectLst>
                <a:outerShdw blurRad="38100" dist="38100" dir="2700000" algn="tl">
                  <a:srgbClr val="DDDDDD"/>
                </a:outerShdw>
              </a:effectLst>
              <a:latin typeface="Times New Roman" charset="0"/>
              <a:ea typeface="ＭＳ Ｐゴシック" charset="0"/>
              <a:cs typeface="ＭＳ Ｐゴシック" charset="0"/>
            </a:endParaRPr>
          </a:p>
        </p:txBody>
      </p:sp>
      <p:sp>
        <p:nvSpPr>
          <p:cNvPr id="52227" name="Rectangle 3"/>
          <p:cNvSpPr>
            <a:spLocks noGrp="1" noChangeArrowheads="1"/>
          </p:cNvSpPr>
          <p:nvPr>
            <p:ph type="body" idx="1"/>
          </p:nvPr>
        </p:nvSpPr>
        <p:spPr>
          <a:xfrm>
            <a:off x="685800" y="1600200"/>
            <a:ext cx="7772400" cy="4648200"/>
          </a:xfrm>
        </p:spPr>
        <p:txBody>
          <a:bodyPr lIns="90487" tIns="44450" rIns="90487" bIns="44450"/>
          <a:lstStyle/>
          <a:p>
            <a:r>
              <a:rPr lang="en-US">
                <a:solidFill>
                  <a:srgbClr val="919191"/>
                </a:solidFill>
                <a:latin typeface="Times New Roman" charset="0"/>
                <a:ea typeface="ＭＳ Ｐゴシック" charset="0"/>
                <a:cs typeface="ＭＳ Ｐゴシック" charset="0"/>
              </a:rPr>
              <a:t>1</a:t>
            </a:r>
            <a:r>
              <a:rPr lang="en-US" baseline="30000">
                <a:solidFill>
                  <a:srgbClr val="919191"/>
                </a:solidFill>
                <a:latin typeface="Times New Roman" charset="0"/>
                <a:ea typeface="ＭＳ Ｐゴシック" charset="0"/>
                <a:cs typeface="ＭＳ Ｐゴシック" charset="0"/>
              </a:rPr>
              <a:t>o</a:t>
            </a:r>
            <a:r>
              <a:rPr lang="en-US">
                <a:solidFill>
                  <a:srgbClr val="919191"/>
                </a:solidFill>
                <a:latin typeface="Times New Roman" charset="0"/>
                <a:ea typeface="ＭＳ Ｐゴシック" charset="0"/>
                <a:cs typeface="ＭＳ Ｐゴシック" charset="0"/>
              </a:rPr>
              <a:t> : The linear sequence of amino acids and disulfide bonds eg. ARDV:Ala</a:t>
            </a:r>
            <a:r>
              <a:rPr lang="en-US" b="0" baseline="30000">
                <a:solidFill>
                  <a:srgbClr val="919191"/>
                </a:solidFill>
                <a:latin typeface="Times New Roman" charset="0"/>
                <a:ea typeface="ＭＳ Ｐゴシック" charset="0"/>
                <a:cs typeface="ＭＳ Ｐゴシック" charset="0"/>
              </a:rPr>
              <a:t>.</a:t>
            </a:r>
            <a:r>
              <a:rPr lang="en-US">
                <a:solidFill>
                  <a:srgbClr val="919191"/>
                </a:solidFill>
                <a:latin typeface="Times New Roman" charset="0"/>
                <a:ea typeface="ＭＳ Ｐゴシック" charset="0"/>
                <a:cs typeface="ＭＳ Ｐゴシック" charset="0"/>
              </a:rPr>
              <a:t>Arg</a:t>
            </a:r>
            <a:r>
              <a:rPr lang="en-US" b="0" baseline="30000">
                <a:solidFill>
                  <a:srgbClr val="919191"/>
                </a:solidFill>
                <a:latin typeface="Times New Roman" charset="0"/>
                <a:ea typeface="ＭＳ Ｐゴシック" charset="0"/>
                <a:cs typeface="ＭＳ Ｐゴシック" charset="0"/>
              </a:rPr>
              <a:t>.</a:t>
            </a:r>
            <a:r>
              <a:rPr lang="en-US">
                <a:solidFill>
                  <a:srgbClr val="919191"/>
                </a:solidFill>
                <a:latin typeface="Times New Roman" charset="0"/>
                <a:ea typeface="ＭＳ Ｐゴシック" charset="0"/>
                <a:cs typeface="ＭＳ Ｐゴシック" charset="0"/>
              </a:rPr>
              <a:t>Asp</a:t>
            </a:r>
            <a:r>
              <a:rPr lang="en-US" b="0" baseline="30000">
                <a:solidFill>
                  <a:srgbClr val="919191"/>
                </a:solidFill>
                <a:latin typeface="Times New Roman" charset="0"/>
                <a:ea typeface="ＭＳ Ｐゴシック" charset="0"/>
                <a:cs typeface="ＭＳ Ｐゴシック" charset="0"/>
              </a:rPr>
              <a:t>.</a:t>
            </a:r>
            <a:r>
              <a:rPr lang="en-US">
                <a:solidFill>
                  <a:srgbClr val="919191"/>
                </a:solidFill>
                <a:latin typeface="Times New Roman" charset="0"/>
                <a:ea typeface="ＭＳ Ｐゴシック" charset="0"/>
                <a:cs typeface="ＭＳ Ｐゴシック" charset="0"/>
              </a:rPr>
              <a:t>Val.</a:t>
            </a:r>
            <a:r>
              <a:rPr lang="en-US">
                <a:latin typeface="Times New Roman" charset="0"/>
                <a:ea typeface="ＭＳ Ｐゴシック" charset="0"/>
                <a:cs typeface="ＭＳ Ｐゴシック" charset="0"/>
              </a:rPr>
              <a:t> </a:t>
            </a:r>
          </a:p>
          <a:p>
            <a:r>
              <a:rPr lang="en-US">
                <a:latin typeface="Times New Roman" charset="0"/>
                <a:ea typeface="ＭＳ Ｐゴシック" charset="0"/>
                <a:cs typeface="ＭＳ Ｐゴシック" charset="0"/>
              </a:rPr>
              <a:t>2</a:t>
            </a:r>
            <a:r>
              <a:rPr lang="en-US" baseline="30000">
                <a:latin typeface="Times New Roman" charset="0"/>
                <a:ea typeface="ＭＳ Ｐゴシック" charset="0"/>
                <a:cs typeface="ＭＳ Ｐゴシック" charset="0"/>
              </a:rPr>
              <a:t>o</a:t>
            </a:r>
            <a:r>
              <a:rPr lang="en-US">
                <a:latin typeface="Times New Roman" charset="0"/>
                <a:ea typeface="ＭＳ Ｐゴシック" charset="0"/>
                <a:cs typeface="ＭＳ Ｐゴシック" charset="0"/>
              </a:rPr>
              <a:t> : Local structures which include, folds, turns, </a:t>
            </a:r>
            <a:r>
              <a:rPr lang="en-US">
                <a:latin typeface="Symbol" charset="0"/>
                <a:ea typeface="ＭＳ Ｐゴシック" charset="0"/>
                <a:cs typeface="ＭＳ Ｐゴシック" charset="0"/>
              </a:rPr>
              <a:t></a:t>
            </a:r>
            <a:r>
              <a:rPr lang="en-US">
                <a:latin typeface="Times New Roman" charset="0"/>
                <a:ea typeface="ＭＳ Ｐゴシック" charset="0"/>
                <a:cs typeface="ＭＳ Ｐゴシック" charset="0"/>
              </a:rPr>
              <a:t>-helices and </a:t>
            </a:r>
            <a:r>
              <a:rPr lang="en-US">
                <a:latin typeface="Symbol" charset="0"/>
                <a:ea typeface="ＭＳ Ｐゴシック" charset="0"/>
                <a:cs typeface="ＭＳ Ｐゴシック" charset="0"/>
              </a:rPr>
              <a:t></a:t>
            </a:r>
            <a:r>
              <a:rPr lang="en-US">
                <a:latin typeface="Times New Roman" charset="0"/>
                <a:ea typeface="ＭＳ Ｐゴシック" charset="0"/>
                <a:cs typeface="ＭＳ Ｐゴシック" charset="0"/>
              </a:rPr>
              <a:t>-sheets held in place by hydrogen bonds.</a:t>
            </a:r>
          </a:p>
          <a:p>
            <a:r>
              <a:rPr lang="en-US">
                <a:solidFill>
                  <a:srgbClr val="919191"/>
                </a:solidFill>
                <a:latin typeface="Times New Roman" charset="0"/>
                <a:ea typeface="ＭＳ Ｐゴシック" charset="0"/>
                <a:cs typeface="ＭＳ Ｐゴシック" charset="0"/>
              </a:rPr>
              <a:t>3</a:t>
            </a:r>
            <a:r>
              <a:rPr lang="en-US" baseline="30000">
                <a:solidFill>
                  <a:srgbClr val="919191"/>
                </a:solidFill>
                <a:latin typeface="Times New Roman" charset="0"/>
                <a:ea typeface="ＭＳ Ｐゴシック" charset="0"/>
                <a:cs typeface="ＭＳ Ｐゴシック" charset="0"/>
              </a:rPr>
              <a:t>o</a:t>
            </a:r>
            <a:r>
              <a:rPr lang="en-US">
                <a:solidFill>
                  <a:srgbClr val="919191"/>
                </a:solidFill>
                <a:latin typeface="Times New Roman" charset="0"/>
                <a:ea typeface="ＭＳ Ｐゴシック" charset="0"/>
                <a:cs typeface="ＭＳ Ｐゴシック" charset="0"/>
              </a:rPr>
              <a:t> : </a:t>
            </a:r>
            <a:r>
              <a:rPr lang="en-US" i="1">
                <a:solidFill>
                  <a:srgbClr val="919191"/>
                </a:solidFill>
                <a:latin typeface="Times New Roman" charset="0"/>
                <a:ea typeface="ＭＳ Ｐゴシック" charset="0"/>
                <a:cs typeface="ＭＳ Ｐゴシック" charset="0"/>
              </a:rPr>
              <a:t>3-D</a:t>
            </a:r>
            <a:r>
              <a:rPr lang="en-US">
                <a:solidFill>
                  <a:srgbClr val="919191"/>
                </a:solidFill>
                <a:latin typeface="Times New Roman" charset="0"/>
                <a:ea typeface="ＭＳ Ｐゴシック" charset="0"/>
                <a:cs typeface="ＭＳ Ｐゴシック" charset="0"/>
              </a:rPr>
              <a:t> arrangement of all atoms in a single polypeptide chain. </a:t>
            </a:r>
          </a:p>
          <a:p>
            <a:r>
              <a:rPr lang="en-US">
                <a:solidFill>
                  <a:srgbClr val="919191"/>
                </a:solidFill>
                <a:latin typeface="Times New Roman" charset="0"/>
                <a:ea typeface="ＭＳ Ｐゴシック" charset="0"/>
                <a:cs typeface="ＭＳ Ｐゴシック" charset="0"/>
              </a:rPr>
              <a:t>4</a:t>
            </a:r>
            <a:r>
              <a:rPr lang="en-US" baseline="30000">
                <a:solidFill>
                  <a:srgbClr val="919191"/>
                </a:solidFill>
                <a:latin typeface="Times New Roman" charset="0"/>
                <a:ea typeface="ＭＳ Ｐゴシック" charset="0"/>
                <a:cs typeface="ＭＳ Ｐゴシック" charset="0"/>
              </a:rPr>
              <a:t>o</a:t>
            </a:r>
            <a:r>
              <a:rPr lang="en-US">
                <a:solidFill>
                  <a:srgbClr val="919191"/>
                </a:solidFill>
                <a:latin typeface="Times New Roman" charset="0"/>
                <a:ea typeface="ＭＳ Ｐゴシック" charset="0"/>
                <a:cs typeface="ＭＳ Ｐゴシック" charset="0"/>
              </a:rPr>
              <a:t> : Arrangement of polypeptide chains into a functional protein, eg. hemoglobin.</a:t>
            </a:r>
            <a:endParaRPr lang="en-US" sz="2400">
              <a:latin typeface="Times New Roman" charset="0"/>
              <a:ea typeface="ＭＳ Ｐゴシック" charset="0"/>
              <a:cs typeface="ＭＳ Ｐゴシック" charset="0"/>
            </a:endParaRP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42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81200" y="609600"/>
            <a:ext cx="5389563" cy="5183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3"/>
          <p:cNvSpPr>
            <a:spLocks noChangeArrowheads="1"/>
          </p:cNvSpPr>
          <p:nvPr/>
        </p:nvSpPr>
        <p:spPr bwMode="auto">
          <a:xfrm>
            <a:off x="457200" y="304800"/>
            <a:ext cx="2743200" cy="121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342900" indent="-342900" eaLnBrk="0" hangingPunct="0">
              <a:spcBef>
                <a:spcPct val="20000"/>
              </a:spcBef>
            </a:pPr>
            <a:r>
              <a:rPr lang="en-US">
                <a:solidFill>
                  <a:srgbClr val="003399"/>
                </a:solidFill>
                <a:latin typeface="Arial" charset="0"/>
              </a:rPr>
              <a:t>Boiling Points &amp;</a:t>
            </a:r>
          </a:p>
          <a:p>
            <a:pPr marL="342900" indent="-342900" eaLnBrk="0" hangingPunct="0">
              <a:spcBef>
                <a:spcPct val="20000"/>
              </a:spcBef>
            </a:pPr>
            <a:r>
              <a:rPr lang="en-US">
                <a:solidFill>
                  <a:srgbClr val="003399"/>
                </a:solidFill>
                <a:latin typeface="Arial" charset="0"/>
              </a:rPr>
              <a:t>Hydrogen Bonding</a:t>
            </a:r>
            <a:endParaRPr lang="en-US" sz="2800">
              <a:solidFill>
                <a:srgbClr val="003399"/>
              </a:solidFill>
              <a:latin typeface="Arial" charset="0"/>
            </a:endParaRPr>
          </a:p>
        </p:txBody>
      </p:sp>
      <p:pic>
        <p:nvPicPr>
          <p:cNvPr id="56323" name="Picture 3" descr="Screen Shot 2014-07-23 at 11.37.19 AM.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755900" y="1600200"/>
            <a:ext cx="3632200" cy="3657600"/>
          </a:xfrm>
          <a:prstGeom prst="rect">
            <a:avLst/>
          </a:prstGeom>
          <a:noFill/>
          <a:ln w="9525">
            <a:solidFill>
              <a:schemeClr val="bg2"/>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transition xmlns:p14="http://schemas.microsoft.com/office/powerpoint/2010/main" spd="med">
    <p:wipe dir="r"/>
  </p:transition>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8370" name="Picture 2" descr="Fg11_0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95800" y="3200400"/>
            <a:ext cx="3543300" cy="2379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8371" name="Rectangle 3"/>
          <p:cNvSpPr>
            <a:spLocks noChangeArrowheads="1"/>
          </p:cNvSpPr>
          <p:nvPr/>
        </p:nvSpPr>
        <p:spPr bwMode="auto">
          <a:xfrm>
            <a:off x="2438400" y="838200"/>
            <a:ext cx="41148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342900" indent="-342900" algn="r" eaLnBrk="0" hangingPunct="0">
              <a:spcBef>
                <a:spcPct val="20000"/>
              </a:spcBef>
            </a:pPr>
            <a:r>
              <a:rPr lang="en-US" sz="3200" i="1">
                <a:solidFill>
                  <a:srgbClr val="003399"/>
                </a:solidFill>
                <a:latin typeface="Arial" charset="0"/>
              </a:rPr>
              <a:t>Hydrogen Bonding</a:t>
            </a:r>
            <a:endParaRPr lang="en-US" sz="2800">
              <a:solidFill>
                <a:srgbClr val="003399"/>
              </a:solidFill>
              <a:latin typeface="Arial" charset="0"/>
            </a:endParaRPr>
          </a:p>
        </p:txBody>
      </p:sp>
      <p:sp>
        <p:nvSpPr>
          <p:cNvPr id="58372" name="Rectangle 5"/>
          <p:cNvSpPr>
            <a:spLocks noChangeArrowheads="1"/>
          </p:cNvSpPr>
          <p:nvPr/>
        </p:nvSpPr>
        <p:spPr bwMode="auto">
          <a:xfrm>
            <a:off x="838200" y="1981200"/>
            <a:ext cx="3886200" cy="1631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0" hangingPunct="0">
              <a:spcBef>
                <a:spcPct val="20000"/>
              </a:spcBef>
              <a:buFontTx/>
              <a:buChar char="•"/>
            </a:pPr>
            <a:r>
              <a:rPr lang="en-US" sz="2800">
                <a:solidFill>
                  <a:srgbClr val="FF0000"/>
                </a:solidFill>
              </a:rPr>
              <a:t> </a:t>
            </a:r>
            <a:r>
              <a:rPr lang="en-US">
                <a:solidFill>
                  <a:srgbClr val="FF0000"/>
                </a:solidFill>
                <a:latin typeface="Helvetica" charset="0"/>
              </a:rPr>
              <a:t>Hydrogen bonds, a unique dipole-dipole attraction</a:t>
            </a:r>
            <a:br>
              <a:rPr lang="en-US">
                <a:solidFill>
                  <a:srgbClr val="FF0000"/>
                </a:solidFill>
                <a:latin typeface="Helvetica" charset="0"/>
              </a:rPr>
            </a:br>
            <a:r>
              <a:rPr lang="en-US">
                <a:solidFill>
                  <a:srgbClr val="FF0000"/>
                </a:solidFill>
                <a:latin typeface="Helvetica" charset="0"/>
              </a:rPr>
              <a:t>  (10-40 kJ/mol).</a:t>
            </a:r>
            <a:endParaRPr lang="en-US" sz="2800">
              <a:solidFill>
                <a:srgbClr val="FF0000"/>
              </a:solidFill>
            </a:endParaRPr>
          </a:p>
        </p:txBody>
      </p:sp>
    </p:spTree>
  </p:cSld>
  <p:clrMapOvr>
    <a:masterClrMapping/>
  </p:clrMapOvr>
  <p:transition xmlns:p14="http://schemas.microsoft.com/office/powerpoint/2010/main">
    <p:wipe dir="r"/>
  </p:transition>
  <p:timing>
    <p:tnLst>
      <p:par>
        <p:cTn xmlns:p14="http://schemas.microsoft.com/office/powerpoint/2010/mai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0418" name="HydrogenBonding.MOV" descr="/Users/ronrusay/Desktop/Powerpoint &amp; Movies/Movies/HydrogenBonding.MOV">
            <a:hlinkClick r:id="" action="ppaction://media"/>
          </p:cNvPr>
          <p:cNvPicPr>
            <a:picLocks noChangeAspect="1" noChangeArrowheads="1"/>
          </p:cNvPicPr>
          <p:nvPr>
            <a:videoFile r:link="rId2"/>
            <p:extLst>
              <p:ext uri="{DAA4B4D4-6D71-4841-9C94-3DE7FCFB9230}">
                <p14:media xmlns:p14="http://schemas.microsoft.com/office/powerpoint/2010/main" r:link="rId1"/>
              </p:ext>
            </p:extLst>
          </p:nvPr>
        </p:nvPicPr>
        <p:blipFill>
          <a:blip r:embed="rId5">
            <a:extLst>
              <a:ext uri="{28A0092B-C50C-407E-A947-70E740481C1C}">
                <a14:useLocalDpi xmlns:a14="http://schemas.microsoft.com/office/drawing/2010/main" val="0"/>
              </a:ext>
            </a:extLst>
          </a:blip>
          <a:srcRect/>
          <a:stretch>
            <a:fillRect/>
          </a:stretch>
        </p:blipFill>
        <p:spPr bwMode="auto">
          <a:xfrm>
            <a:off x="1333500" y="1143000"/>
            <a:ext cx="6515100" cy="434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0419" name="Rectangle 2">
            <a:hlinkClick r:id="rId6"/>
          </p:cNvPr>
          <p:cNvSpPr>
            <a:spLocks noChangeArrowheads="1"/>
          </p:cNvSpPr>
          <p:nvPr/>
        </p:nvSpPr>
        <p:spPr bwMode="auto">
          <a:xfrm>
            <a:off x="0" y="5791200"/>
            <a:ext cx="91440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n-US" sz="2000" b="0">
                <a:latin typeface="Arial" charset="0"/>
                <a:cs typeface="Arial" charset="0"/>
              </a:rPr>
              <a:t>http://chemconnections.org/general/movies/HydrogenBonding.MOV</a:t>
            </a:r>
          </a:p>
        </p:txBody>
      </p:sp>
    </p:spTree>
  </p:cSld>
  <p:clrMapOvr>
    <a:masterClrMapping/>
  </p:clrMapOvr>
  <p:transition xmlns:p14="http://schemas.microsoft.com/office/powerpoint/2010/main">
    <p:wipe dir="r"/>
  </p:transitio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mediacall" presetSubtype="0" fill="hold" nodeType="afterEffect">
                                  <p:stCondLst>
                                    <p:cond delay="0"/>
                                  </p:stCondLst>
                                  <p:childTnLst>
                                    <p:cmd type="call" cmd="playFrom(0.0)">
                                      <p:cBhvr>
                                        <p:cTn id="6" dur="99898" fill="hold"/>
                                        <p:tgtEl>
                                          <p:spTgt spid="60418"/>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p:cTn id="7" fill="hold" display="0">
                  <p:stCondLst>
                    <p:cond delay="indefinite"/>
                  </p:stCondLst>
                  <p:endCondLst>
                    <p:cond evt="onNext" delay="0">
                      <p:tgtEl>
                        <p:sldTgt/>
                      </p:tgtEl>
                    </p:cond>
                    <p:cond evt="onPrev" delay="0">
                      <p:tgtEl>
                        <p:sldTgt/>
                      </p:tgtEl>
                    </p:cond>
                  </p:endCondLst>
                </p:cTn>
                <p:tgtEl>
                  <p:spTgt spid="60418"/>
                </p:tgtEl>
              </p:cMediaNode>
            </p:video>
            <p:seq concurrent="1" nextAc="seek">
              <p:cTn id="8" restart="whenNotActive" fill="hold" evtFilter="cancelBubble" nodeType="interactiveSeq">
                <p:stCondLst>
                  <p:cond evt="onClick" delay="0">
                    <p:tgtEl>
                      <p:spTgt spid="60418"/>
                    </p:tgtEl>
                  </p:cond>
                </p:stCondLst>
                <p:endSync evt="end" delay="0">
                  <p:rtn val="all"/>
                </p:endSync>
                <p:childTnLst>
                  <p:par>
                    <p:cTn id="9" fill="hold" nodeType="clickPar">
                      <p:stCondLst>
                        <p:cond delay="0"/>
                      </p:stCondLst>
                      <p:childTnLst>
                        <p:par>
                          <p:cTn id="10" fill="hold" nodeType="withGroup">
                            <p:stCondLst>
                              <p:cond delay="0"/>
                            </p:stCondLst>
                            <p:childTnLst>
                              <p:par>
                                <p:cTn id="11" presetID="2" presetClass="mediacall" presetSubtype="0" fill="hold" nodeType="clickEffect">
                                  <p:stCondLst>
                                    <p:cond delay="0"/>
                                  </p:stCondLst>
                                  <p:childTnLst>
                                    <p:cmd type="call" cmd="togglePause">
                                      <p:cBhvr>
                                        <p:cTn id="12" dur="1" fill="hold"/>
                                        <p:tgtEl>
                                          <p:spTgt spid="60418"/>
                                        </p:tgtEl>
                                      </p:cBhvr>
                                    </p:cmd>
                                  </p:childTnLst>
                                </p:cTn>
                              </p:par>
                            </p:childTnLst>
                          </p:cTn>
                        </p:par>
                      </p:childTnLst>
                    </p:cTn>
                  </p:par>
                </p:childTnLst>
              </p:cTn>
              <p:nextCondLst>
                <p:cond evt="onClick" delay="0">
                  <p:tgtEl>
                    <p:spTgt spid="60418"/>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2466" name="Picture 2" descr="FG11_10C"/>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752600" y="1371600"/>
            <a:ext cx="6248400" cy="3714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2467" name="Rectangle 3"/>
          <p:cNvSpPr>
            <a:spLocks noChangeArrowheads="1"/>
          </p:cNvSpPr>
          <p:nvPr/>
        </p:nvSpPr>
        <p:spPr bwMode="auto">
          <a:xfrm>
            <a:off x="152400" y="1600200"/>
            <a:ext cx="87630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342900" indent="-342900" algn="r" eaLnBrk="0" hangingPunct="0">
              <a:spcBef>
                <a:spcPct val="20000"/>
              </a:spcBef>
            </a:pPr>
            <a:r>
              <a:rPr lang="en-US" sz="2800" i="1">
                <a:solidFill>
                  <a:srgbClr val="003399"/>
                </a:solidFill>
                <a:latin typeface="Arial" charset="0"/>
              </a:rPr>
              <a:t>Hydrogen Bonding</a:t>
            </a:r>
            <a:endParaRPr lang="en-US" sz="2800">
              <a:solidFill>
                <a:srgbClr val="003399"/>
              </a:solidFill>
              <a:latin typeface="Arial" charset="0"/>
            </a:endParaRPr>
          </a:p>
        </p:txBody>
      </p:sp>
      <p:sp>
        <p:nvSpPr>
          <p:cNvPr id="19460" name="Rectangle 4"/>
          <p:cNvSpPr>
            <a:spLocks noChangeArrowheads="1"/>
          </p:cNvSpPr>
          <p:nvPr/>
        </p:nvSpPr>
        <p:spPr bwMode="auto">
          <a:xfrm>
            <a:off x="1447800" y="304800"/>
            <a:ext cx="6629400" cy="914400"/>
          </a:xfrm>
          <a:prstGeom prst="rect">
            <a:avLst/>
          </a:prstGeom>
          <a:solidFill>
            <a:srgbClr val="003399"/>
          </a:solidFill>
          <a:ln w="9525">
            <a:noFill/>
            <a:miter lim="800000"/>
            <a:headEnd/>
            <a:tailEnd/>
          </a:ln>
          <a:effectLst/>
        </p:spPr>
        <p:txBody>
          <a:bodyPr anchor="ctr"/>
          <a:lstStyle/>
          <a:p>
            <a:pPr algn="ctr" eaLnBrk="0" hangingPunct="0"/>
            <a:r>
              <a:rPr lang="en-US" sz="4400" i="1">
                <a:solidFill>
                  <a:srgbClr val="FF9B07"/>
                </a:solidFill>
                <a:effectLst>
                  <a:outerShdw blurRad="38100" dist="38100" dir="2700000" algn="tl">
                    <a:srgbClr val="000000"/>
                  </a:outerShdw>
                </a:effectLst>
              </a:rPr>
              <a:t>Intermolecular Forces</a:t>
            </a:r>
            <a:endParaRPr lang="en-US" sz="4400">
              <a:solidFill>
                <a:srgbClr val="FF9B07"/>
              </a:solidFill>
              <a:effectLst>
                <a:outerShdw blurRad="38100" dist="38100" dir="2700000" algn="tl">
                  <a:srgbClr val="000000"/>
                </a:outerShdw>
              </a:effectLst>
            </a:endParaRPr>
          </a:p>
        </p:txBody>
      </p:sp>
      <p:pic>
        <p:nvPicPr>
          <p:cNvPr id="62469" name="ice-structure.MOV" descr="/Users/ronrusay/Desktop/Powerpoint &amp; Movies/Chem 106.108.120.121 PPT &amp; Mov/Chem 120-PPT Fall 2003-rjr/Phases-Inter-forces/ice-structure.MOV">
            <a:hlinkClick r:id="" action="ppaction://media"/>
          </p:cNvPr>
          <p:cNvPicPr>
            <a:picLocks noChangeAspect="1" noChangeArrowheads="1"/>
          </p:cNvPicPr>
          <p:nvPr>
            <a:videoFile r:link="rId2"/>
            <p:extLst>
              <p:ext uri="{DAA4B4D4-6D71-4841-9C94-3DE7FCFB9230}">
                <p14:media xmlns:p14="http://schemas.microsoft.com/office/powerpoint/2010/main" r:link="rId1"/>
              </p:ext>
            </p:extLst>
          </p:nvPr>
        </p:nvPicPr>
        <p:blipFill>
          <a:blip r:embed="rId6">
            <a:extLst>
              <a:ext uri="{28A0092B-C50C-407E-A947-70E740481C1C}">
                <a14:useLocalDpi xmlns:a14="http://schemas.microsoft.com/office/drawing/2010/main" val="0"/>
              </a:ext>
            </a:extLst>
          </a:blip>
          <a:srcRect/>
          <a:stretch>
            <a:fillRect/>
          </a:stretch>
        </p:blipFill>
        <p:spPr bwMode="auto">
          <a:xfrm>
            <a:off x="304800" y="4648200"/>
            <a:ext cx="3454400"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2470" name="Rectangle 5">
            <a:hlinkClick r:id="rId7"/>
          </p:cNvPr>
          <p:cNvSpPr>
            <a:spLocks noChangeArrowheads="1"/>
          </p:cNvSpPr>
          <p:nvPr/>
        </p:nvSpPr>
        <p:spPr bwMode="auto">
          <a:xfrm>
            <a:off x="3886200" y="5181600"/>
            <a:ext cx="457200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sz="1800" b="0">
                <a:latin typeface="Arial" charset="0"/>
                <a:cs typeface="Arial" charset="0"/>
              </a:rPr>
              <a:t>http://chemconnections.org/general/movies/ice-structure.MOV</a:t>
            </a:r>
          </a:p>
        </p:txBody>
      </p:sp>
    </p:spTree>
  </p:cSld>
  <p:clrMapOvr>
    <a:masterClrMapping/>
  </p:clrMapOvr>
  <p:transition xmlns:p14="http://schemas.microsoft.com/office/powerpoint/2010/main" spd="med">
    <p:wipe dir="r"/>
  </p:transitio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mediacall" presetSubtype="0" fill="hold" nodeType="afterEffect">
                                  <p:stCondLst>
                                    <p:cond delay="0"/>
                                  </p:stCondLst>
                                  <p:childTnLst>
                                    <p:cmd type="call" cmd="playFrom(0.0)">
                                      <p:cBhvr>
                                        <p:cTn id="6" dur="14875" fill="hold"/>
                                        <p:tgtEl>
                                          <p:spTgt spid="62469"/>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p:cTn id="7" repeatCount="indefinite" fill="hold" display="0">
                  <p:stCondLst>
                    <p:cond delay="indefinite"/>
                  </p:stCondLst>
                  <p:endCondLst>
                    <p:cond evt="onNext" delay="0">
                      <p:tgtEl>
                        <p:sldTgt/>
                      </p:tgtEl>
                    </p:cond>
                    <p:cond evt="onPrev" delay="0">
                      <p:tgtEl>
                        <p:sldTgt/>
                      </p:tgtEl>
                    </p:cond>
                  </p:endCondLst>
                </p:cTn>
                <p:tgtEl>
                  <p:spTgt spid="62469"/>
                </p:tgtEl>
              </p:cMediaNode>
            </p:video>
            <p:seq concurrent="1" nextAc="seek">
              <p:cTn id="8" restart="whenNotActive" fill="hold" evtFilter="cancelBubble" nodeType="interactiveSeq">
                <p:stCondLst>
                  <p:cond evt="onClick" delay="0">
                    <p:tgtEl>
                      <p:spTgt spid="62469"/>
                    </p:tgtEl>
                  </p:cond>
                </p:stCondLst>
                <p:endSync evt="end" delay="0">
                  <p:rtn val="all"/>
                </p:endSync>
                <p:childTnLst>
                  <p:par>
                    <p:cTn id="9" fill="hold" nodeType="clickPar">
                      <p:stCondLst>
                        <p:cond delay="0"/>
                      </p:stCondLst>
                      <p:childTnLst>
                        <p:par>
                          <p:cTn id="10" fill="hold" nodeType="withGroup">
                            <p:stCondLst>
                              <p:cond delay="0"/>
                            </p:stCondLst>
                            <p:childTnLst>
                              <p:par>
                                <p:cTn id="11" presetID="2" presetClass="mediacall" presetSubtype="0" fill="hold" nodeType="clickEffect">
                                  <p:stCondLst>
                                    <p:cond delay="0"/>
                                  </p:stCondLst>
                                  <p:childTnLst>
                                    <p:cmd type="call" cmd="togglePause">
                                      <p:cBhvr>
                                        <p:cTn id="12" dur="1" fill="hold"/>
                                        <p:tgtEl>
                                          <p:spTgt spid="62469"/>
                                        </p:tgtEl>
                                      </p:cBhvr>
                                    </p:cmd>
                                  </p:childTnLst>
                                </p:cTn>
                              </p:par>
                            </p:childTnLst>
                          </p:cTn>
                        </p:par>
                      </p:childTnLst>
                    </p:cTn>
                  </p:par>
                </p:childTnLst>
              </p:cTn>
              <p:nextCondLst>
                <p:cond evt="onClick" delay="0">
                  <p:tgtEl>
                    <p:spTgt spid="62469"/>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Text Box 2"/>
          <p:cNvSpPr txBox="1">
            <a:spLocks noChangeArrowheads="1"/>
          </p:cNvSpPr>
          <p:nvPr/>
        </p:nvSpPr>
        <p:spPr bwMode="auto">
          <a:xfrm>
            <a:off x="533400" y="1912938"/>
            <a:ext cx="8148638" cy="3846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57200" indent="-457200" eaLnBrk="0" hangingPunct="0">
              <a:defRPr sz="2400" b="1">
                <a:solidFill>
                  <a:schemeClr val="tx1"/>
                </a:solidFill>
                <a:latin typeface="Times New Roman" charset="0"/>
                <a:ea typeface="ＭＳ Ｐゴシック" charset="0"/>
                <a:cs typeface="ＭＳ Ｐゴシック" charset="0"/>
              </a:defRPr>
            </a:lvl1pPr>
            <a:lvl2pPr marL="37931725" indent="-37474525" eaLnBrk="0" hangingPunct="0">
              <a:defRPr sz="2400" b="1">
                <a:solidFill>
                  <a:schemeClr val="tx1"/>
                </a:solidFill>
                <a:latin typeface="Times New Roman" charset="0"/>
                <a:ea typeface="ＭＳ Ｐゴシック" charset="0"/>
              </a:defRPr>
            </a:lvl2pPr>
            <a:lvl3pPr eaLnBrk="0" hangingPunct="0">
              <a:defRPr sz="2400" b="1">
                <a:solidFill>
                  <a:schemeClr val="tx1"/>
                </a:solidFill>
                <a:latin typeface="Times New Roman" charset="0"/>
                <a:ea typeface="ＭＳ Ｐゴシック" charset="0"/>
              </a:defRPr>
            </a:lvl3pPr>
            <a:lvl4pPr eaLnBrk="0" hangingPunct="0">
              <a:defRPr sz="2400" b="1">
                <a:solidFill>
                  <a:schemeClr val="tx1"/>
                </a:solidFill>
                <a:latin typeface="Times New Roman" charset="0"/>
                <a:ea typeface="ＭＳ Ｐゴシック" charset="0"/>
              </a:defRPr>
            </a:lvl4pPr>
            <a:lvl5pPr eaLnBrk="0" hangingPunct="0">
              <a:defRPr sz="2400" b="1">
                <a:solidFill>
                  <a:schemeClr val="tx1"/>
                </a:solidFill>
                <a:latin typeface="Times New Roman" charset="0"/>
                <a:ea typeface="ＭＳ Ｐゴシック" charset="0"/>
              </a:defRPr>
            </a:lvl5pPr>
            <a:lvl6pPr marL="457200" eaLnBrk="0" fontAlgn="base" hangingPunct="0">
              <a:spcBef>
                <a:spcPct val="0"/>
              </a:spcBef>
              <a:spcAft>
                <a:spcPct val="0"/>
              </a:spcAft>
              <a:defRPr sz="2400" b="1">
                <a:solidFill>
                  <a:schemeClr val="tx1"/>
                </a:solidFill>
                <a:latin typeface="Times New Roman" charset="0"/>
                <a:ea typeface="ＭＳ Ｐゴシック" charset="0"/>
              </a:defRPr>
            </a:lvl6pPr>
            <a:lvl7pPr marL="914400" eaLnBrk="0" fontAlgn="base" hangingPunct="0">
              <a:spcBef>
                <a:spcPct val="0"/>
              </a:spcBef>
              <a:spcAft>
                <a:spcPct val="0"/>
              </a:spcAft>
              <a:defRPr sz="2400" b="1">
                <a:solidFill>
                  <a:schemeClr val="tx1"/>
                </a:solidFill>
                <a:latin typeface="Times New Roman" charset="0"/>
                <a:ea typeface="ＭＳ Ｐゴシック" charset="0"/>
              </a:defRPr>
            </a:lvl7pPr>
            <a:lvl8pPr marL="1371600" eaLnBrk="0" fontAlgn="base" hangingPunct="0">
              <a:spcBef>
                <a:spcPct val="0"/>
              </a:spcBef>
              <a:spcAft>
                <a:spcPct val="0"/>
              </a:spcAft>
              <a:defRPr sz="2400" b="1">
                <a:solidFill>
                  <a:schemeClr val="tx1"/>
                </a:solidFill>
                <a:latin typeface="Times New Roman" charset="0"/>
                <a:ea typeface="ＭＳ Ｐゴシック" charset="0"/>
              </a:defRPr>
            </a:lvl8pPr>
            <a:lvl9pPr marL="1828800" eaLnBrk="0" fontAlgn="base" hangingPunct="0">
              <a:spcBef>
                <a:spcPct val="0"/>
              </a:spcBef>
              <a:spcAft>
                <a:spcPct val="0"/>
              </a:spcAft>
              <a:defRPr sz="2400" b="1">
                <a:solidFill>
                  <a:schemeClr val="tx1"/>
                </a:solidFill>
                <a:latin typeface="Times New Roman" charset="0"/>
                <a:ea typeface="ＭＳ Ｐゴシック" charset="0"/>
              </a:defRPr>
            </a:lvl9pPr>
          </a:lstStyle>
          <a:p>
            <a:pPr algn="ctr"/>
            <a:r>
              <a:rPr lang="en-US" sz="2800"/>
              <a:t>Which pure substances will not form hydrogen bonds?</a:t>
            </a:r>
          </a:p>
          <a:p>
            <a:endParaRPr lang="en-US" sz="2800"/>
          </a:p>
          <a:p>
            <a:r>
              <a:rPr lang="en-US" sz="2800"/>
              <a:t>			I) CH</a:t>
            </a:r>
            <a:r>
              <a:rPr lang="en-US" sz="2800" baseline="-25000"/>
              <a:t>3</a:t>
            </a:r>
            <a:r>
              <a:rPr lang="en-US" sz="2800"/>
              <a:t>CH</a:t>
            </a:r>
            <a:r>
              <a:rPr lang="en-US" sz="2800" baseline="-25000"/>
              <a:t>2</a:t>
            </a:r>
            <a:r>
              <a:rPr lang="en-US" sz="2800"/>
              <a:t>OH		II) CH</a:t>
            </a:r>
            <a:r>
              <a:rPr lang="en-US" sz="2800" baseline="-25000"/>
              <a:t>3</a:t>
            </a:r>
            <a:r>
              <a:rPr lang="en-US" sz="2800"/>
              <a:t>OCH</a:t>
            </a:r>
            <a:r>
              <a:rPr lang="en-US" sz="2800" baseline="-25000"/>
              <a:t>3</a:t>
            </a:r>
            <a:r>
              <a:rPr lang="en-US" sz="2800"/>
              <a:t>	</a:t>
            </a:r>
          </a:p>
          <a:p>
            <a:endParaRPr lang="en-US" sz="2800"/>
          </a:p>
          <a:p>
            <a:r>
              <a:rPr lang="en-US" sz="2800"/>
              <a:t>			III) H</a:t>
            </a:r>
            <a:r>
              <a:rPr lang="en-US" sz="2800" baseline="-25000"/>
              <a:t>3</a:t>
            </a:r>
            <a:r>
              <a:rPr lang="en-US" sz="2800"/>
              <a:t>C</a:t>
            </a:r>
            <a:r>
              <a:rPr lang="es-ES_tradnl" sz="2800">
                <a:cs typeface="Times New Roman" charset="0"/>
                <a:sym typeface="Symbol" charset="0"/>
              </a:rPr>
              <a:t>−</a:t>
            </a:r>
            <a:r>
              <a:rPr lang="en-US" sz="2800"/>
              <a:t>NH</a:t>
            </a:r>
            <a:r>
              <a:rPr lang="es-ES_tradnl" sz="2800">
                <a:cs typeface="Times New Roman" charset="0"/>
                <a:sym typeface="Symbol" charset="0"/>
              </a:rPr>
              <a:t>−</a:t>
            </a:r>
            <a:r>
              <a:rPr lang="en-US" sz="2800"/>
              <a:t>CH</a:t>
            </a:r>
            <a:r>
              <a:rPr lang="en-US" sz="2800" baseline="-25000"/>
              <a:t>3</a:t>
            </a:r>
            <a:r>
              <a:rPr lang="en-US" sz="2800"/>
              <a:t>		IV) CH</a:t>
            </a:r>
            <a:r>
              <a:rPr lang="en-US" sz="2800" baseline="-25000"/>
              <a:t>3</a:t>
            </a:r>
            <a:r>
              <a:rPr lang="en-US" sz="2800"/>
              <a:t>F</a:t>
            </a:r>
          </a:p>
          <a:p>
            <a:endParaRPr lang="en-US" sz="1000"/>
          </a:p>
          <a:p>
            <a:r>
              <a:rPr lang="en-US" sz="2200"/>
              <a:t>	</a:t>
            </a:r>
          </a:p>
          <a:p>
            <a:r>
              <a:rPr lang="en-US" sz="2200"/>
              <a:t>	A) I and II      B) I and III      C) II and III      D) II and IV</a:t>
            </a:r>
          </a:p>
          <a:p>
            <a:r>
              <a:rPr lang="en-US" sz="2200"/>
              <a:t>  </a:t>
            </a:r>
          </a:p>
        </p:txBody>
      </p:sp>
      <p:sp>
        <p:nvSpPr>
          <p:cNvPr id="62467" name="Rectangle 2"/>
          <p:cNvSpPr>
            <a:spLocks noGrp="1" noChangeArrowheads="1"/>
          </p:cNvSpPr>
          <p:nvPr>
            <p:ph type="title"/>
          </p:nvPr>
        </p:nvSpPr>
        <p:spPr>
          <a:xfrm>
            <a:off x="381000" y="360363"/>
            <a:ext cx="8382000" cy="1524000"/>
          </a:xfrm>
        </p:spPr>
        <p:txBody>
          <a:bodyPr/>
          <a:lstStyle/>
          <a:p>
            <a:pPr eaLnBrk="1" hangingPunct="1"/>
            <a:r>
              <a:rPr lang="en-US" sz="6600">
                <a:effectLst>
                  <a:outerShdw blurRad="38100" dist="38100" dir="2700000" algn="tl">
                    <a:srgbClr val="DDDDDD"/>
                  </a:outerShdw>
                </a:effectLst>
                <a:latin typeface="Times New Roman" charset="0"/>
                <a:ea typeface="ＭＳ Ｐゴシック" charset="0"/>
                <a:cs typeface="ＭＳ Ｐゴシック" charset="0"/>
              </a:rPr>
              <a:t>QUESTION</a:t>
            </a:r>
          </a:p>
        </p:txBody>
      </p:sp>
    </p:spTree>
  </p:cSld>
  <p:clrMapOvr>
    <a:masterClrMapping/>
  </p:clrMapOvr>
  <p:transition xmlns:p14="http://schemas.microsoft.com/office/powerpoint/2010/main" spd="med">
    <p:wipe dir="r"/>
  </p:transition>
  <p:timing>
    <p:tnLst>
      <p:par>
        <p:cTn xmlns:p14="http://schemas.microsoft.com/office/powerpoint/2010/mai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Text Box 1"/>
          <p:cNvSpPr txBox="1">
            <a:spLocks noChangeArrowheads="1"/>
          </p:cNvSpPr>
          <p:nvPr/>
        </p:nvSpPr>
        <p:spPr bwMode="auto">
          <a:xfrm>
            <a:off x="0" y="6248400"/>
            <a:ext cx="8493125" cy="414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0" tIns="0" rIns="0" bIns="0"/>
          <a:lstStyle>
            <a:lvl1pPr eaLnBrk="0" hangingPunct="0">
              <a:tabLst>
                <a:tab pos="655638" algn="l"/>
                <a:tab pos="1312863" algn="l"/>
                <a:tab pos="1968500" algn="l"/>
                <a:tab pos="2625725" algn="l"/>
                <a:tab pos="3282950" algn="l"/>
                <a:tab pos="3938588" algn="l"/>
                <a:tab pos="4595813" algn="l"/>
                <a:tab pos="5253038" algn="l"/>
                <a:tab pos="5908675" algn="l"/>
                <a:tab pos="6565900" algn="l"/>
                <a:tab pos="7223125" algn="l"/>
                <a:tab pos="7878763" algn="l"/>
              </a:tabLst>
              <a:defRPr sz="2400" b="1">
                <a:solidFill>
                  <a:schemeClr val="tx1"/>
                </a:solidFill>
                <a:latin typeface="Times New Roman" charset="0"/>
                <a:ea typeface="ＭＳ Ｐゴシック" charset="0"/>
                <a:cs typeface="ＭＳ Ｐゴシック" charset="0"/>
              </a:defRPr>
            </a:lvl1pPr>
            <a:lvl2pPr marL="37931725" indent="-37474525" eaLnBrk="0" hangingPunct="0">
              <a:tabLst>
                <a:tab pos="655638" algn="l"/>
                <a:tab pos="1312863" algn="l"/>
                <a:tab pos="1968500" algn="l"/>
                <a:tab pos="2625725" algn="l"/>
                <a:tab pos="3282950" algn="l"/>
                <a:tab pos="3938588" algn="l"/>
                <a:tab pos="4595813" algn="l"/>
                <a:tab pos="5253038" algn="l"/>
                <a:tab pos="5908675" algn="l"/>
                <a:tab pos="6565900" algn="l"/>
                <a:tab pos="7223125" algn="l"/>
                <a:tab pos="7878763" algn="l"/>
              </a:tabLst>
              <a:defRPr sz="2400" b="1">
                <a:solidFill>
                  <a:schemeClr val="tx1"/>
                </a:solidFill>
                <a:latin typeface="Times New Roman" charset="0"/>
                <a:ea typeface="ＭＳ Ｐゴシック" charset="0"/>
              </a:defRPr>
            </a:lvl2pPr>
            <a:lvl3pPr eaLnBrk="0" hangingPunct="0">
              <a:tabLst>
                <a:tab pos="655638" algn="l"/>
                <a:tab pos="1312863" algn="l"/>
                <a:tab pos="1968500" algn="l"/>
                <a:tab pos="2625725" algn="l"/>
                <a:tab pos="3282950" algn="l"/>
                <a:tab pos="3938588" algn="l"/>
                <a:tab pos="4595813" algn="l"/>
                <a:tab pos="5253038" algn="l"/>
                <a:tab pos="5908675" algn="l"/>
                <a:tab pos="6565900" algn="l"/>
                <a:tab pos="7223125" algn="l"/>
                <a:tab pos="7878763" algn="l"/>
              </a:tabLst>
              <a:defRPr sz="2400" b="1">
                <a:solidFill>
                  <a:schemeClr val="tx1"/>
                </a:solidFill>
                <a:latin typeface="Times New Roman" charset="0"/>
                <a:ea typeface="ＭＳ Ｐゴシック" charset="0"/>
              </a:defRPr>
            </a:lvl3pPr>
            <a:lvl4pPr eaLnBrk="0" hangingPunct="0">
              <a:tabLst>
                <a:tab pos="655638" algn="l"/>
                <a:tab pos="1312863" algn="l"/>
                <a:tab pos="1968500" algn="l"/>
                <a:tab pos="2625725" algn="l"/>
                <a:tab pos="3282950" algn="l"/>
                <a:tab pos="3938588" algn="l"/>
                <a:tab pos="4595813" algn="l"/>
                <a:tab pos="5253038" algn="l"/>
                <a:tab pos="5908675" algn="l"/>
                <a:tab pos="6565900" algn="l"/>
                <a:tab pos="7223125" algn="l"/>
                <a:tab pos="7878763" algn="l"/>
              </a:tabLst>
              <a:defRPr sz="2400" b="1">
                <a:solidFill>
                  <a:schemeClr val="tx1"/>
                </a:solidFill>
                <a:latin typeface="Times New Roman" charset="0"/>
                <a:ea typeface="ＭＳ Ｐゴシック" charset="0"/>
              </a:defRPr>
            </a:lvl4pPr>
            <a:lvl5pPr eaLnBrk="0" hangingPunct="0">
              <a:tabLst>
                <a:tab pos="655638" algn="l"/>
                <a:tab pos="1312863" algn="l"/>
                <a:tab pos="1968500" algn="l"/>
                <a:tab pos="2625725" algn="l"/>
                <a:tab pos="3282950" algn="l"/>
                <a:tab pos="3938588" algn="l"/>
                <a:tab pos="4595813" algn="l"/>
                <a:tab pos="5253038" algn="l"/>
                <a:tab pos="5908675" algn="l"/>
                <a:tab pos="6565900" algn="l"/>
                <a:tab pos="7223125" algn="l"/>
                <a:tab pos="7878763" algn="l"/>
              </a:tabLst>
              <a:defRPr sz="2400" b="1">
                <a:solidFill>
                  <a:schemeClr val="tx1"/>
                </a:solidFill>
                <a:latin typeface="Times New Roman" charset="0"/>
                <a:ea typeface="ＭＳ Ｐゴシック" charset="0"/>
              </a:defRPr>
            </a:lvl5pPr>
            <a:lvl6pPr marL="457200" eaLnBrk="0" fontAlgn="base" hangingPunct="0">
              <a:spcBef>
                <a:spcPct val="0"/>
              </a:spcBef>
              <a:spcAft>
                <a:spcPct val="0"/>
              </a:spcAft>
              <a:tabLst>
                <a:tab pos="655638" algn="l"/>
                <a:tab pos="1312863" algn="l"/>
                <a:tab pos="1968500" algn="l"/>
                <a:tab pos="2625725" algn="l"/>
                <a:tab pos="3282950" algn="l"/>
                <a:tab pos="3938588" algn="l"/>
                <a:tab pos="4595813" algn="l"/>
                <a:tab pos="5253038" algn="l"/>
                <a:tab pos="5908675" algn="l"/>
                <a:tab pos="6565900" algn="l"/>
                <a:tab pos="7223125" algn="l"/>
                <a:tab pos="7878763" algn="l"/>
              </a:tabLst>
              <a:defRPr sz="2400" b="1">
                <a:solidFill>
                  <a:schemeClr val="tx1"/>
                </a:solidFill>
                <a:latin typeface="Times New Roman" charset="0"/>
                <a:ea typeface="ＭＳ Ｐゴシック" charset="0"/>
              </a:defRPr>
            </a:lvl6pPr>
            <a:lvl7pPr marL="914400" eaLnBrk="0" fontAlgn="base" hangingPunct="0">
              <a:spcBef>
                <a:spcPct val="0"/>
              </a:spcBef>
              <a:spcAft>
                <a:spcPct val="0"/>
              </a:spcAft>
              <a:tabLst>
                <a:tab pos="655638" algn="l"/>
                <a:tab pos="1312863" algn="l"/>
                <a:tab pos="1968500" algn="l"/>
                <a:tab pos="2625725" algn="l"/>
                <a:tab pos="3282950" algn="l"/>
                <a:tab pos="3938588" algn="l"/>
                <a:tab pos="4595813" algn="l"/>
                <a:tab pos="5253038" algn="l"/>
                <a:tab pos="5908675" algn="l"/>
                <a:tab pos="6565900" algn="l"/>
                <a:tab pos="7223125" algn="l"/>
                <a:tab pos="7878763" algn="l"/>
              </a:tabLst>
              <a:defRPr sz="2400" b="1">
                <a:solidFill>
                  <a:schemeClr val="tx1"/>
                </a:solidFill>
                <a:latin typeface="Times New Roman" charset="0"/>
                <a:ea typeface="ＭＳ Ｐゴシック" charset="0"/>
              </a:defRPr>
            </a:lvl7pPr>
            <a:lvl8pPr marL="1371600" eaLnBrk="0" fontAlgn="base" hangingPunct="0">
              <a:spcBef>
                <a:spcPct val="0"/>
              </a:spcBef>
              <a:spcAft>
                <a:spcPct val="0"/>
              </a:spcAft>
              <a:tabLst>
                <a:tab pos="655638" algn="l"/>
                <a:tab pos="1312863" algn="l"/>
                <a:tab pos="1968500" algn="l"/>
                <a:tab pos="2625725" algn="l"/>
                <a:tab pos="3282950" algn="l"/>
                <a:tab pos="3938588" algn="l"/>
                <a:tab pos="4595813" algn="l"/>
                <a:tab pos="5253038" algn="l"/>
                <a:tab pos="5908675" algn="l"/>
                <a:tab pos="6565900" algn="l"/>
                <a:tab pos="7223125" algn="l"/>
                <a:tab pos="7878763" algn="l"/>
              </a:tabLst>
              <a:defRPr sz="2400" b="1">
                <a:solidFill>
                  <a:schemeClr val="tx1"/>
                </a:solidFill>
                <a:latin typeface="Times New Roman" charset="0"/>
                <a:ea typeface="ＭＳ Ｐゴシック" charset="0"/>
              </a:defRPr>
            </a:lvl8pPr>
            <a:lvl9pPr marL="1828800" eaLnBrk="0" fontAlgn="base" hangingPunct="0">
              <a:spcBef>
                <a:spcPct val="0"/>
              </a:spcBef>
              <a:spcAft>
                <a:spcPct val="0"/>
              </a:spcAft>
              <a:tabLst>
                <a:tab pos="655638" algn="l"/>
                <a:tab pos="1312863" algn="l"/>
                <a:tab pos="1968500" algn="l"/>
                <a:tab pos="2625725" algn="l"/>
                <a:tab pos="3282950" algn="l"/>
                <a:tab pos="3938588" algn="l"/>
                <a:tab pos="4595813" algn="l"/>
                <a:tab pos="5253038" algn="l"/>
                <a:tab pos="5908675" algn="l"/>
                <a:tab pos="6565900" algn="l"/>
                <a:tab pos="7223125" algn="l"/>
                <a:tab pos="7878763" algn="l"/>
              </a:tabLst>
              <a:defRPr sz="2400" b="1">
                <a:solidFill>
                  <a:schemeClr val="tx1"/>
                </a:solidFill>
                <a:latin typeface="Times New Roman" charset="0"/>
                <a:ea typeface="ＭＳ Ｐゴシック" charset="0"/>
              </a:defRPr>
            </a:lvl9pPr>
          </a:lstStyle>
          <a:p>
            <a:pPr algn="ctr" eaLnBrk="1" hangingPunct="1"/>
            <a:r>
              <a:rPr lang="en-GB" sz="1500">
                <a:solidFill>
                  <a:srgbClr val="000000"/>
                </a:solidFill>
                <a:latin typeface="Arial" charset="0"/>
              </a:rPr>
              <a:t>Fig. 1 STM and AFM measurements</a:t>
            </a:r>
          </a:p>
        </p:txBody>
      </p:sp>
      <p:pic>
        <p:nvPicPr>
          <p:cNvPr id="68611"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29538" y="5943600"/>
            <a:ext cx="1227137" cy="652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pic>
      <p:pic>
        <p:nvPicPr>
          <p:cNvPr id="68612"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71513" y="1209675"/>
            <a:ext cx="7804150" cy="4432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pic>
      <p:sp>
        <p:nvSpPr>
          <p:cNvPr id="68613" name="Text Box 4"/>
          <p:cNvSpPr txBox="1">
            <a:spLocks noChangeArrowheads="1"/>
          </p:cNvSpPr>
          <p:nvPr/>
        </p:nvSpPr>
        <p:spPr bwMode="auto">
          <a:xfrm>
            <a:off x="671513" y="5972175"/>
            <a:ext cx="3917950" cy="231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0" tIns="0" rIns="0" bIns="0"/>
          <a:lstStyle>
            <a:lvl1pPr eaLnBrk="0" hangingPunct="0">
              <a:tabLst>
                <a:tab pos="655638" algn="l"/>
                <a:tab pos="1312863" algn="l"/>
                <a:tab pos="1968500" algn="l"/>
                <a:tab pos="2625725" algn="l"/>
                <a:tab pos="3282950" algn="l"/>
              </a:tabLst>
              <a:defRPr sz="2400" b="1">
                <a:solidFill>
                  <a:schemeClr val="tx1"/>
                </a:solidFill>
                <a:latin typeface="Times New Roman" charset="0"/>
                <a:ea typeface="ＭＳ Ｐゴシック" charset="0"/>
                <a:cs typeface="ＭＳ Ｐゴシック" charset="0"/>
              </a:defRPr>
            </a:lvl1pPr>
            <a:lvl2pPr marL="37931725" indent="-37474525" eaLnBrk="0" hangingPunct="0">
              <a:tabLst>
                <a:tab pos="655638" algn="l"/>
                <a:tab pos="1312863" algn="l"/>
                <a:tab pos="1968500" algn="l"/>
                <a:tab pos="2625725" algn="l"/>
                <a:tab pos="3282950" algn="l"/>
              </a:tabLst>
              <a:defRPr sz="2400" b="1">
                <a:solidFill>
                  <a:schemeClr val="tx1"/>
                </a:solidFill>
                <a:latin typeface="Times New Roman" charset="0"/>
                <a:ea typeface="ＭＳ Ｐゴシック" charset="0"/>
              </a:defRPr>
            </a:lvl2pPr>
            <a:lvl3pPr eaLnBrk="0" hangingPunct="0">
              <a:tabLst>
                <a:tab pos="655638" algn="l"/>
                <a:tab pos="1312863" algn="l"/>
                <a:tab pos="1968500" algn="l"/>
                <a:tab pos="2625725" algn="l"/>
                <a:tab pos="3282950" algn="l"/>
              </a:tabLst>
              <a:defRPr sz="2400" b="1">
                <a:solidFill>
                  <a:schemeClr val="tx1"/>
                </a:solidFill>
                <a:latin typeface="Times New Roman" charset="0"/>
                <a:ea typeface="ＭＳ Ｐゴシック" charset="0"/>
              </a:defRPr>
            </a:lvl3pPr>
            <a:lvl4pPr eaLnBrk="0" hangingPunct="0">
              <a:tabLst>
                <a:tab pos="655638" algn="l"/>
                <a:tab pos="1312863" algn="l"/>
                <a:tab pos="1968500" algn="l"/>
                <a:tab pos="2625725" algn="l"/>
                <a:tab pos="3282950" algn="l"/>
              </a:tabLst>
              <a:defRPr sz="2400" b="1">
                <a:solidFill>
                  <a:schemeClr val="tx1"/>
                </a:solidFill>
                <a:latin typeface="Times New Roman" charset="0"/>
                <a:ea typeface="ＭＳ Ｐゴシック" charset="0"/>
              </a:defRPr>
            </a:lvl4pPr>
            <a:lvl5pPr eaLnBrk="0" hangingPunct="0">
              <a:tabLst>
                <a:tab pos="655638" algn="l"/>
                <a:tab pos="1312863" algn="l"/>
                <a:tab pos="1968500" algn="l"/>
                <a:tab pos="2625725" algn="l"/>
                <a:tab pos="3282950" algn="l"/>
              </a:tabLst>
              <a:defRPr sz="2400" b="1">
                <a:solidFill>
                  <a:schemeClr val="tx1"/>
                </a:solidFill>
                <a:latin typeface="Times New Roman" charset="0"/>
                <a:ea typeface="ＭＳ Ｐゴシック" charset="0"/>
              </a:defRPr>
            </a:lvl5pPr>
            <a:lvl6pPr marL="457200" eaLnBrk="0" fontAlgn="base" hangingPunct="0">
              <a:spcBef>
                <a:spcPct val="0"/>
              </a:spcBef>
              <a:spcAft>
                <a:spcPct val="0"/>
              </a:spcAft>
              <a:tabLst>
                <a:tab pos="655638" algn="l"/>
                <a:tab pos="1312863" algn="l"/>
                <a:tab pos="1968500" algn="l"/>
                <a:tab pos="2625725" algn="l"/>
                <a:tab pos="3282950" algn="l"/>
              </a:tabLst>
              <a:defRPr sz="2400" b="1">
                <a:solidFill>
                  <a:schemeClr val="tx1"/>
                </a:solidFill>
                <a:latin typeface="Times New Roman" charset="0"/>
                <a:ea typeface="ＭＳ Ｐゴシック" charset="0"/>
              </a:defRPr>
            </a:lvl6pPr>
            <a:lvl7pPr marL="914400" eaLnBrk="0" fontAlgn="base" hangingPunct="0">
              <a:spcBef>
                <a:spcPct val="0"/>
              </a:spcBef>
              <a:spcAft>
                <a:spcPct val="0"/>
              </a:spcAft>
              <a:tabLst>
                <a:tab pos="655638" algn="l"/>
                <a:tab pos="1312863" algn="l"/>
                <a:tab pos="1968500" algn="l"/>
                <a:tab pos="2625725" algn="l"/>
                <a:tab pos="3282950" algn="l"/>
              </a:tabLst>
              <a:defRPr sz="2400" b="1">
                <a:solidFill>
                  <a:schemeClr val="tx1"/>
                </a:solidFill>
                <a:latin typeface="Times New Roman" charset="0"/>
                <a:ea typeface="ＭＳ Ｐゴシック" charset="0"/>
              </a:defRPr>
            </a:lvl7pPr>
            <a:lvl8pPr marL="1371600" eaLnBrk="0" fontAlgn="base" hangingPunct="0">
              <a:spcBef>
                <a:spcPct val="0"/>
              </a:spcBef>
              <a:spcAft>
                <a:spcPct val="0"/>
              </a:spcAft>
              <a:tabLst>
                <a:tab pos="655638" algn="l"/>
                <a:tab pos="1312863" algn="l"/>
                <a:tab pos="1968500" algn="l"/>
                <a:tab pos="2625725" algn="l"/>
                <a:tab pos="3282950" algn="l"/>
              </a:tabLst>
              <a:defRPr sz="2400" b="1">
                <a:solidFill>
                  <a:schemeClr val="tx1"/>
                </a:solidFill>
                <a:latin typeface="Times New Roman" charset="0"/>
                <a:ea typeface="ＭＳ Ｐゴシック" charset="0"/>
              </a:defRPr>
            </a:lvl8pPr>
            <a:lvl9pPr marL="1828800" eaLnBrk="0" fontAlgn="base" hangingPunct="0">
              <a:spcBef>
                <a:spcPct val="0"/>
              </a:spcBef>
              <a:spcAft>
                <a:spcPct val="0"/>
              </a:spcAft>
              <a:tabLst>
                <a:tab pos="655638" algn="l"/>
                <a:tab pos="1312863" algn="l"/>
                <a:tab pos="1968500" algn="l"/>
                <a:tab pos="2625725" algn="l"/>
                <a:tab pos="3282950" algn="l"/>
              </a:tabLst>
              <a:defRPr sz="2400" b="1">
                <a:solidFill>
                  <a:schemeClr val="tx1"/>
                </a:solidFill>
                <a:latin typeface="Times New Roman" charset="0"/>
                <a:ea typeface="ＭＳ Ｐゴシック" charset="0"/>
              </a:defRPr>
            </a:lvl9pPr>
          </a:lstStyle>
          <a:p>
            <a:pPr eaLnBrk="1" hangingPunct="1"/>
            <a:r>
              <a:rPr lang="en-GB" sz="1100">
                <a:solidFill>
                  <a:srgbClr val="000000"/>
                </a:solidFill>
                <a:latin typeface="Arial" charset="0"/>
              </a:rPr>
              <a:t>J Zhang et al. Science 2013;342:611-614</a:t>
            </a:r>
          </a:p>
        </p:txBody>
      </p:sp>
      <p:sp>
        <p:nvSpPr>
          <p:cNvPr id="68614" name="Text Box 5"/>
          <p:cNvSpPr txBox="1">
            <a:spLocks noChangeArrowheads="1"/>
          </p:cNvSpPr>
          <p:nvPr/>
        </p:nvSpPr>
        <p:spPr bwMode="auto">
          <a:xfrm>
            <a:off x="98425" y="6613525"/>
            <a:ext cx="4930775" cy="3470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0" tIns="0" rIns="0" bIns="0"/>
          <a:lstStyle>
            <a:lvl1pPr marL="76200" indent="-76200" eaLnBrk="0" hangingPunct="0">
              <a:tabLst>
                <a:tab pos="655638" algn="l"/>
                <a:tab pos="1312863" algn="l"/>
                <a:tab pos="1968500" algn="l"/>
                <a:tab pos="2625725" algn="l"/>
                <a:tab pos="3282950" algn="l"/>
                <a:tab pos="3938588" algn="l"/>
                <a:tab pos="4595813" algn="l"/>
              </a:tabLst>
              <a:defRPr sz="2400" b="1">
                <a:solidFill>
                  <a:schemeClr val="tx1"/>
                </a:solidFill>
                <a:latin typeface="Times New Roman" charset="0"/>
                <a:ea typeface="ＭＳ Ｐゴシック" charset="0"/>
                <a:cs typeface="ＭＳ Ｐゴシック" charset="0"/>
              </a:defRPr>
            </a:lvl1pPr>
            <a:lvl2pPr marL="37931725" indent="-37474525" eaLnBrk="0" hangingPunct="0">
              <a:tabLst>
                <a:tab pos="655638" algn="l"/>
                <a:tab pos="1312863" algn="l"/>
                <a:tab pos="1968500" algn="l"/>
                <a:tab pos="2625725" algn="l"/>
                <a:tab pos="3282950" algn="l"/>
                <a:tab pos="3938588" algn="l"/>
                <a:tab pos="4595813" algn="l"/>
              </a:tabLst>
              <a:defRPr sz="2400" b="1">
                <a:solidFill>
                  <a:schemeClr val="tx1"/>
                </a:solidFill>
                <a:latin typeface="Times New Roman" charset="0"/>
                <a:ea typeface="ＭＳ Ｐゴシック" charset="0"/>
              </a:defRPr>
            </a:lvl2pPr>
            <a:lvl3pPr eaLnBrk="0" hangingPunct="0">
              <a:tabLst>
                <a:tab pos="655638" algn="l"/>
                <a:tab pos="1312863" algn="l"/>
                <a:tab pos="1968500" algn="l"/>
                <a:tab pos="2625725" algn="l"/>
                <a:tab pos="3282950" algn="l"/>
                <a:tab pos="3938588" algn="l"/>
                <a:tab pos="4595813" algn="l"/>
              </a:tabLst>
              <a:defRPr sz="2400" b="1">
                <a:solidFill>
                  <a:schemeClr val="tx1"/>
                </a:solidFill>
                <a:latin typeface="Times New Roman" charset="0"/>
                <a:ea typeface="ＭＳ Ｐゴシック" charset="0"/>
              </a:defRPr>
            </a:lvl3pPr>
            <a:lvl4pPr eaLnBrk="0" hangingPunct="0">
              <a:tabLst>
                <a:tab pos="655638" algn="l"/>
                <a:tab pos="1312863" algn="l"/>
                <a:tab pos="1968500" algn="l"/>
                <a:tab pos="2625725" algn="l"/>
                <a:tab pos="3282950" algn="l"/>
                <a:tab pos="3938588" algn="l"/>
                <a:tab pos="4595813" algn="l"/>
              </a:tabLst>
              <a:defRPr sz="2400" b="1">
                <a:solidFill>
                  <a:schemeClr val="tx1"/>
                </a:solidFill>
                <a:latin typeface="Times New Roman" charset="0"/>
                <a:ea typeface="ＭＳ Ｐゴシック" charset="0"/>
              </a:defRPr>
            </a:lvl4pPr>
            <a:lvl5pPr eaLnBrk="0" hangingPunct="0">
              <a:tabLst>
                <a:tab pos="655638" algn="l"/>
                <a:tab pos="1312863" algn="l"/>
                <a:tab pos="1968500" algn="l"/>
                <a:tab pos="2625725" algn="l"/>
                <a:tab pos="3282950" algn="l"/>
                <a:tab pos="3938588" algn="l"/>
                <a:tab pos="4595813" algn="l"/>
              </a:tabLst>
              <a:defRPr sz="2400" b="1">
                <a:solidFill>
                  <a:schemeClr val="tx1"/>
                </a:solidFill>
                <a:latin typeface="Times New Roman" charset="0"/>
                <a:ea typeface="ＭＳ Ｐゴシック" charset="0"/>
              </a:defRPr>
            </a:lvl5pPr>
            <a:lvl6pPr marL="457200" eaLnBrk="0" fontAlgn="base" hangingPunct="0">
              <a:spcBef>
                <a:spcPct val="0"/>
              </a:spcBef>
              <a:spcAft>
                <a:spcPct val="0"/>
              </a:spcAft>
              <a:tabLst>
                <a:tab pos="655638" algn="l"/>
                <a:tab pos="1312863" algn="l"/>
                <a:tab pos="1968500" algn="l"/>
                <a:tab pos="2625725" algn="l"/>
                <a:tab pos="3282950" algn="l"/>
                <a:tab pos="3938588" algn="l"/>
                <a:tab pos="4595813" algn="l"/>
              </a:tabLst>
              <a:defRPr sz="2400" b="1">
                <a:solidFill>
                  <a:schemeClr val="tx1"/>
                </a:solidFill>
                <a:latin typeface="Times New Roman" charset="0"/>
                <a:ea typeface="ＭＳ Ｐゴシック" charset="0"/>
              </a:defRPr>
            </a:lvl6pPr>
            <a:lvl7pPr marL="914400" eaLnBrk="0" fontAlgn="base" hangingPunct="0">
              <a:spcBef>
                <a:spcPct val="0"/>
              </a:spcBef>
              <a:spcAft>
                <a:spcPct val="0"/>
              </a:spcAft>
              <a:tabLst>
                <a:tab pos="655638" algn="l"/>
                <a:tab pos="1312863" algn="l"/>
                <a:tab pos="1968500" algn="l"/>
                <a:tab pos="2625725" algn="l"/>
                <a:tab pos="3282950" algn="l"/>
                <a:tab pos="3938588" algn="l"/>
                <a:tab pos="4595813" algn="l"/>
              </a:tabLst>
              <a:defRPr sz="2400" b="1">
                <a:solidFill>
                  <a:schemeClr val="tx1"/>
                </a:solidFill>
                <a:latin typeface="Times New Roman" charset="0"/>
                <a:ea typeface="ＭＳ Ｐゴシック" charset="0"/>
              </a:defRPr>
            </a:lvl7pPr>
            <a:lvl8pPr marL="1371600" eaLnBrk="0" fontAlgn="base" hangingPunct="0">
              <a:spcBef>
                <a:spcPct val="0"/>
              </a:spcBef>
              <a:spcAft>
                <a:spcPct val="0"/>
              </a:spcAft>
              <a:tabLst>
                <a:tab pos="655638" algn="l"/>
                <a:tab pos="1312863" algn="l"/>
                <a:tab pos="1968500" algn="l"/>
                <a:tab pos="2625725" algn="l"/>
                <a:tab pos="3282950" algn="l"/>
                <a:tab pos="3938588" algn="l"/>
                <a:tab pos="4595813" algn="l"/>
              </a:tabLst>
              <a:defRPr sz="2400" b="1">
                <a:solidFill>
                  <a:schemeClr val="tx1"/>
                </a:solidFill>
                <a:latin typeface="Times New Roman" charset="0"/>
                <a:ea typeface="ＭＳ Ｐゴシック" charset="0"/>
              </a:defRPr>
            </a:lvl8pPr>
            <a:lvl9pPr marL="1828800" eaLnBrk="0" fontAlgn="base" hangingPunct="0">
              <a:spcBef>
                <a:spcPct val="0"/>
              </a:spcBef>
              <a:spcAft>
                <a:spcPct val="0"/>
              </a:spcAft>
              <a:tabLst>
                <a:tab pos="655638" algn="l"/>
                <a:tab pos="1312863" algn="l"/>
                <a:tab pos="1968500" algn="l"/>
                <a:tab pos="2625725" algn="l"/>
                <a:tab pos="3282950" algn="l"/>
                <a:tab pos="3938588" algn="l"/>
                <a:tab pos="4595813" algn="l"/>
              </a:tabLst>
              <a:defRPr sz="2400" b="1">
                <a:solidFill>
                  <a:schemeClr val="tx1"/>
                </a:solidFill>
                <a:latin typeface="Times New Roman" charset="0"/>
                <a:ea typeface="ＭＳ Ｐゴシック" charset="0"/>
              </a:defRPr>
            </a:lvl9pPr>
          </a:lstStyle>
          <a:p>
            <a:pPr eaLnBrk="1" hangingPunct="1"/>
            <a:r>
              <a:rPr lang="en-GB" sz="900">
                <a:solidFill>
                  <a:srgbClr val="000000"/>
                </a:solidFill>
                <a:latin typeface="Arial" charset="0"/>
              </a:rPr>
              <a:t>Published by AAAS</a:t>
            </a:r>
          </a:p>
        </p:txBody>
      </p:sp>
      <p:sp>
        <p:nvSpPr>
          <p:cNvPr id="68615" name="Rectangle 3"/>
          <p:cNvSpPr>
            <a:spLocks noChangeArrowheads="1"/>
          </p:cNvSpPr>
          <p:nvPr/>
        </p:nvSpPr>
        <p:spPr bwMode="auto">
          <a:xfrm>
            <a:off x="685800" y="152400"/>
            <a:ext cx="73914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342900" indent="-342900" algn="ctr" eaLnBrk="0" hangingPunct="0">
              <a:spcBef>
                <a:spcPct val="20000"/>
              </a:spcBef>
            </a:pPr>
            <a:r>
              <a:rPr lang="en-US" sz="3200" i="1">
                <a:solidFill>
                  <a:srgbClr val="003399"/>
                </a:solidFill>
                <a:latin typeface="Arial" charset="0"/>
              </a:rPr>
              <a:t>Visualizing Intermolecular</a:t>
            </a:r>
            <a:br>
              <a:rPr lang="en-US" sz="3200" i="1">
                <a:solidFill>
                  <a:srgbClr val="003399"/>
                </a:solidFill>
                <a:latin typeface="Arial" charset="0"/>
              </a:rPr>
            </a:br>
            <a:r>
              <a:rPr lang="en-US" sz="3200" i="1">
                <a:solidFill>
                  <a:srgbClr val="003399"/>
                </a:solidFill>
                <a:latin typeface="Arial" charset="0"/>
              </a:rPr>
              <a:t>Hydrogen Bonds</a:t>
            </a:r>
            <a:endParaRPr lang="en-US" sz="2800">
              <a:solidFill>
                <a:srgbClr val="003399"/>
              </a:solidFill>
              <a:latin typeface="Arial" charset="0"/>
            </a:endParaRPr>
          </a:p>
        </p:txBody>
      </p:sp>
    </p:spTree>
  </p:cSld>
  <p:clrMapOvr>
    <a:masterClrMapping/>
  </p:clrMapOvr>
  <p:transition xmlns:p14="http://schemas.microsoft.com/office/powerpoint/2010/main" spd="med"/>
  <p:timing>
    <p:tnLst>
      <p:par>
        <p:cTn xmlns:p14="http://schemas.microsoft.com/office/powerpoint/2010/mai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0658" name="Picture 2" descr="figure-09-06a-2.jpg                                            000178A2 LONE PINE                      B896893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87588" y="1560513"/>
            <a:ext cx="6551612" cy="4154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0659" name="TextBox 2"/>
          <p:cNvSpPr txBox="1">
            <a:spLocks noChangeArrowheads="1"/>
          </p:cNvSpPr>
          <p:nvPr/>
        </p:nvSpPr>
        <p:spPr bwMode="auto">
          <a:xfrm>
            <a:off x="3509963" y="4343400"/>
            <a:ext cx="1519237"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Times New Roman" charset="0"/>
                <a:ea typeface="ＭＳ Ｐゴシック" charset="0"/>
                <a:cs typeface="ＭＳ Ｐゴシック" charset="0"/>
              </a:defRPr>
            </a:lvl1pPr>
            <a:lvl2pPr marL="37931725" indent="-37474525" eaLnBrk="0" hangingPunct="0">
              <a:defRPr sz="2400" b="1">
                <a:solidFill>
                  <a:schemeClr val="tx1"/>
                </a:solidFill>
                <a:latin typeface="Times New Roman" charset="0"/>
                <a:ea typeface="ＭＳ Ｐゴシック" charset="0"/>
              </a:defRPr>
            </a:lvl2pPr>
            <a:lvl3pPr eaLnBrk="0" hangingPunct="0">
              <a:defRPr sz="2400" b="1">
                <a:solidFill>
                  <a:schemeClr val="tx1"/>
                </a:solidFill>
                <a:latin typeface="Times New Roman" charset="0"/>
                <a:ea typeface="ＭＳ Ｐゴシック" charset="0"/>
              </a:defRPr>
            </a:lvl3pPr>
            <a:lvl4pPr eaLnBrk="0" hangingPunct="0">
              <a:defRPr sz="2400" b="1">
                <a:solidFill>
                  <a:schemeClr val="tx1"/>
                </a:solidFill>
                <a:latin typeface="Times New Roman" charset="0"/>
                <a:ea typeface="ＭＳ Ｐゴシック" charset="0"/>
              </a:defRPr>
            </a:lvl4pPr>
            <a:lvl5pPr eaLnBrk="0" hangingPunct="0">
              <a:defRPr sz="2400" b="1">
                <a:solidFill>
                  <a:schemeClr val="tx1"/>
                </a:solidFill>
                <a:latin typeface="Times New Roman" charset="0"/>
                <a:ea typeface="ＭＳ Ｐゴシック" charset="0"/>
              </a:defRPr>
            </a:lvl5pPr>
            <a:lvl6pPr marL="457200" eaLnBrk="0" fontAlgn="base" hangingPunct="0">
              <a:spcBef>
                <a:spcPct val="0"/>
              </a:spcBef>
              <a:spcAft>
                <a:spcPct val="0"/>
              </a:spcAft>
              <a:defRPr sz="2400" b="1">
                <a:solidFill>
                  <a:schemeClr val="tx1"/>
                </a:solidFill>
                <a:latin typeface="Times New Roman" charset="0"/>
                <a:ea typeface="ＭＳ Ｐゴシック" charset="0"/>
              </a:defRPr>
            </a:lvl6pPr>
            <a:lvl7pPr marL="914400" eaLnBrk="0" fontAlgn="base" hangingPunct="0">
              <a:spcBef>
                <a:spcPct val="0"/>
              </a:spcBef>
              <a:spcAft>
                <a:spcPct val="0"/>
              </a:spcAft>
              <a:defRPr sz="2400" b="1">
                <a:solidFill>
                  <a:schemeClr val="tx1"/>
                </a:solidFill>
                <a:latin typeface="Times New Roman" charset="0"/>
                <a:ea typeface="ＭＳ Ｐゴシック" charset="0"/>
              </a:defRPr>
            </a:lvl7pPr>
            <a:lvl8pPr marL="1371600" eaLnBrk="0" fontAlgn="base" hangingPunct="0">
              <a:spcBef>
                <a:spcPct val="0"/>
              </a:spcBef>
              <a:spcAft>
                <a:spcPct val="0"/>
              </a:spcAft>
              <a:defRPr sz="2400" b="1">
                <a:solidFill>
                  <a:schemeClr val="tx1"/>
                </a:solidFill>
                <a:latin typeface="Times New Roman" charset="0"/>
                <a:ea typeface="ＭＳ Ｐゴシック" charset="0"/>
              </a:defRPr>
            </a:lvl8pPr>
            <a:lvl9pPr marL="1828800" eaLnBrk="0" fontAlgn="base" hangingPunct="0">
              <a:spcBef>
                <a:spcPct val="0"/>
              </a:spcBef>
              <a:spcAft>
                <a:spcPct val="0"/>
              </a:spcAft>
              <a:defRPr sz="2400" b="1">
                <a:solidFill>
                  <a:schemeClr val="tx1"/>
                </a:solidFill>
                <a:latin typeface="Times New Roman" charset="0"/>
                <a:ea typeface="ＭＳ Ｐゴシック" charset="0"/>
              </a:defRPr>
            </a:lvl9pPr>
          </a:lstStyle>
          <a:p>
            <a:pPr eaLnBrk="1" hangingPunct="1"/>
            <a:r>
              <a:rPr lang="en-US" b="0">
                <a:latin typeface="Arial" charset="0"/>
                <a:cs typeface="Arial" charset="0"/>
              </a:rPr>
              <a:t>Hydrogen</a:t>
            </a:r>
          </a:p>
          <a:p>
            <a:pPr eaLnBrk="1" hangingPunct="1"/>
            <a:r>
              <a:rPr lang="en-US" b="0">
                <a:latin typeface="Arial" charset="0"/>
                <a:cs typeface="Arial" charset="0"/>
              </a:rPr>
              <a:t>bond</a:t>
            </a:r>
          </a:p>
        </p:txBody>
      </p:sp>
      <p:cxnSp>
        <p:nvCxnSpPr>
          <p:cNvPr id="70660" name="Straight Arrow Connector 7"/>
          <p:cNvCxnSpPr>
            <a:cxnSpLocks noChangeShapeType="1"/>
          </p:cNvCxnSpPr>
          <p:nvPr/>
        </p:nvCxnSpPr>
        <p:spPr bwMode="auto">
          <a:xfrm rot="5400000" flipH="1" flipV="1">
            <a:off x="4876800" y="4343400"/>
            <a:ext cx="304800" cy="152400"/>
          </a:xfrm>
          <a:prstGeom prst="straightConnector1">
            <a:avLst/>
          </a:prstGeom>
          <a:noFill/>
          <a:ln w="9525">
            <a:solidFill>
              <a:schemeClr val="tx1"/>
            </a:solidFill>
            <a:round/>
            <a:headEnd/>
            <a:tailEnd type="arrow" w="med" len="med"/>
          </a:ln>
        </p:spPr>
      </p:cxnSp>
      <p:grpSp>
        <p:nvGrpSpPr>
          <p:cNvPr id="70661" name="Group 11"/>
          <p:cNvGrpSpPr>
            <a:grpSpLocks/>
          </p:cNvGrpSpPr>
          <p:nvPr/>
        </p:nvGrpSpPr>
        <p:grpSpPr bwMode="auto">
          <a:xfrm>
            <a:off x="5410200" y="1066800"/>
            <a:ext cx="1824038" cy="2133600"/>
            <a:chOff x="4343400" y="381000"/>
            <a:chExt cx="1823966" cy="2133600"/>
          </a:xfrm>
        </p:grpSpPr>
        <p:sp>
          <p:nvSpPr>
            <p:cNvPr id="70665" name="TextBox 3"/>
            <p:cNvSpPr txBox="1">
              <a:spLocks noChangeArrowheads="1"/>
            </p:cNvSpPr>
            <p:nvPr/>
          </p:nvSpPr>
          <p:spPr bwMode="auto">
            <a:xfrm>
              <a:off x="4648200" y="381000"/>
              <a:ext cx="1519166"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Times New Roman" charset="0"/>
                  <a:ea typeface="ＭＳ Ｐゴシック" charset="0"/>
                  <a:cs typeface="ＭＳ Ｐゴシック" charset="0"/>
                </a:defRPr>
              </a:lvl1pPr>
              <a:lvl2pPr marL="37931725" indent="-37474525" eaLnBrk="0" hangingPunct="0">
                <a:defRPr sz="2400" b="1">
                  <a:solidFill>
                    <a:schemeClr val="tx1"/>
                  </a:solidFill>
                  <a:latin typeface="Times New Roman" charset="0"/>
                  <a:ea typeface="ＭＳ Ｐゴシック" charset="0"/>
                </a:defRPr>
              </a:lvl2pPr>
              <a:lvl3pPr eaLnBrk="0" hangingPunct="0">
                <a:defRPr sz="2400" b="1">
                  <a:solidFill>
                    <a:schemeClr val="tx1"/>
                  </a:solidFill>
                  <a:latin typeface="Times New Roman" charset="0"/>
                  <a:ea typeface="ＭＳ Ｐゴシック" charset="0"/>
                </a:defRPr>
              </a:lvl3pPr>
              <a:lvl4pPr eaLnBrk="0" hangingPunct="0">
                <a:defRPr sz="2400" b="1">
                  <a:solidFill>
                    <a:schemeClr val="tx1"/>
                  </a:solidFill>
                  <a:latin typeface="Times New Roman" charset="0"/>
                  <a:ea typeface="ＭＳ Ｐゴシック" charset="0"/>
                </a:defRPr>
              </a:lvl4pPr>
              <a:lvl5pPr eaLnBrk="0" hangingPunct="0">
                <a:defRPr sz="2400" b="1">
                  <a:solidFill>
                    <a:schemeClr val="tx1"/>
                  </a:solidFill>
                  <a:latin typeface="Times New Roman" charset="0"/>
                  <a:ea typeface="ＭＳ Ｐゴシック" charset="0"/>
                </a:defRPr>
              </a:lvl5pPr>
              <a:lvl6pPr marL="457200" eaLnBrk="0" fontAlgn="base" hangingPunct="0">
                <a:spcBef>
                  <a:spcPct val="0"/>
                </a:spcBef>
                <a:spcAft>
                  <a:spcPct val="0"/>
                </a:spcAft>
                <a:defRPr sz="2400" b="1">
                  <a:solidFill>
                    <a:schemeClr val="tx1"/>
                  </a:solidFill>
                  <a:latin typeface="Times New Roman" charset="0"/>
                  <a:ea typeface="ＭＳ Ｐゴシック" charset="0"/>
                </a:defRPr>
              </a:lvl6pPr>
              <a:lvl7pPr marL="914400" eaLnBrk="0" fontAlgn="base" hangingPunct="0">
                <a:spcBef>
                  <a:spcPct val="0"/>
                </a:spcBef>
                <a:spcAft>
                  <a:spcPct val="0"/>
                </a:spcAft>
                <a:defRPr sz="2400" b="1">
                  <a:solidFill>
                    <a:schemeClr val="tx1"/>
                  </a:solidFill>
                  <a:latin typeface="Times New Roman" charset="0"/>
                  <a:ea typeface="ＭＳ Ｐゴシック" charset="0"/>
                </a:defRPr>
              </a:lvl7pPr>
              <a:lvl8pPr marL="1371600" eaLnBrk="0" fontAlgn="base" hangingPunct="0">
                <a:spcBef>
                  <a:spcPct val="0"/>
                </a:spcBef>
                <a:spcAft>
                  <a:spcPct val="0"/>
                </a:spcAft>
                <a:defRPr sz="2400" b="1">
                  <a:solidFill>
                    <a:schemeClr val="tx1"/>
                  </a:solidFill>
                  <a:latin typeface="Times New Roman" charset="0"/>
                  <a:ea typeface="ＭＳ Ｐゴシック" charset="0"/>
                </a:defRPr>
              </a:lvl8pPr>
              <a:lvl9pPr marL="1828800" eaLnBrk="0" fontAlgn="base" hangingPunct="0">
                <a:spcBef>
                  <a:spcPct val="0"/>
                </a:spcBef>
                <a:spcAft>
                  <a:spcPct val="0"/>
                </a:spcAft>
                <a:defRPr sz="2400" b="1">
                  <a:solidFill>
                    <a:schemeClr val="tx1"/>
                  </a:solidFill>
                  <a:latin typeface="Times New Roman" charset="0"/>
                  <a:ea typeface="ＭＳ Ｐゴシック" charset="0"/>
                </a:defRPr>
              </a:lvl9pPr>
            </a:lstStyle>
            <a:p>
              <a:pPr eaLnBrk="1" hangingPunct="1"/>
              <a:r>
                <a:rPr lang="en-US" b="0">
                  <a:latin typeface="Arial" charset="0"/>
                  <a:cs typeface="Arial" charset="0"/>
                </a:rPr>
                <a:t>Hydrogen</a:t>
              </a:r>
            </a:p>
            <a:p>
              <a:pPr eaLnBrk="1" hangingPunct="1"/>
              <a:r>
                <a:rPr lang="en-US" b="0">
                  <a:latin typeface="Arial" charset="0"/>
                  <a:cs typeface="Arial" charset="0"/>
                </a:rPr>
                <a:t>bond</a:t>
              </a:r>
            </a:p>
          </p:txBody>
        </p:sp>
        <p:cxnSp>
          <p:nvCxnSpPr>
            <p:cNvPr id="70666" name="Straight Arrow Connector 5"/>
            <p:cNvCxnSpPr>
              <a:cxnSpLocks noChangeShapeType="1"/>
            </p:cNvCxnSpPr>
            <p:nvPr/>
          </p:nvCxnSpPr>
          <p:spPr bwMode="auto">
            <a:xfrm rot="5400000">
              <a:off x="4686300" y="1409700"/>
              <a:ext cx="533400" cy="152400"/>
            </a:xfrm>
            <a:prstGeom prst="straightConnector1">
              <a:avLst/>
            </a:prstGeom>
            <a:noFill/>
            <a:ln w="9525">
              <a:solidFill>
                <a:schemeClr val="tx1"/>
              </a:solidFill>
              <a:round/>
              <a:headEnd/>
              <a:tailEnd type="arrow" w="med" len="med"/>
            </a:ln>
          </p:spPr>
        </p:cxnSp>
        <p:cxnSp>
          <p:nvCxnSpPr>
            <p:cNvPr id="70667" name="Straight Arrow Connector 9"/>
            <p:cNvCxnSpPr>
              <a:cxnSpLocks noChangeShapeType="1"/>
            </p:cNvCxnSpPr>
            <p:nvPr/>
          </p:nvCxnSpPr>
          <p:spPr bwMode="auto">
            <a:xfrm rot="5400000">
              <a:off x="3924300" y="1638300"/>
              <a:ext cx="1295400" cy="457200"/>
            </a:xfrm>
            <a:prstGeom prst="straightConnector1">
              <a:avLst/>
            </a:prstGeom>
            <a:noFill/>
            <a:ln w="9525">
              <a:solidFill>
                <a:schemeClr val="tx1"/>
              </a:solidFill>
              <a:round/>
              <a:headEnd/>
              <a:tailEnd type="arrow" w="med" len="med"/>
            </a:ln>
          </p:spPr>
        </p:cxnSp>
      </p:grpSp>
      <p:sp>
        <p:nvSpPr>
          <p:cNvPr id="70662" name="TextBox 10"/>
          <p:cNvSpPr txBox="1">
            <a:spLocks noChangeArrowheads="1"/>
          </p:cNvSpPr>
          <p:nvPr/>
        </p:nvSpPr>
        <p:spPr bwMode="auto">
          <a:xfrm>
            <a:off x="2400300" y="304800"/>
            <a:ext cx="43434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b="1">
                <a:solidFill>
                  <a:schemeClr val="tx1"/>
                </a:solidFill>
                <a:latin typeface="Times New Roman" charset="0"/>
                <a:ea typeface="ＭＳ Ｐゴシック" charset="0"/>
                <a:cs typeface="ＭＳ Ｐゴシック" charset="0"/>
              </a:defRPr>
            </a:lvl1pPr>
            <a:lvl2pPr marL="37931725" indent="-37474525" eaLnBrk="0" hangingPunct="0">
              <a:defRPr sz="2400" b="1">
                <a:solidFill>
                  <a:schemeClr val="tx1"/>
                </a:solidFill>
                <a:latin typeface="Times New Roman" charset="0"/>
                <a:ea typeface="ＭＳ Ｐゴシック" charset="0"/>
              </a:defRPr>
            </a:lvl2pPr>
            <a:lvl3pPr eaLnBrk="0" hangingPunct="0">
              <a:defRPr sz="2400" b="1">
                <a:solidFill>
                  <a:schemeClr val="tx1"/>
                </a:solidFill>
                <a:latin typeface="Times New Roman" charset="0"/>
                <a:ea typeface="ＭＳ Ｐゴシック" charset="0"/>
              </a:defRPr>
            </a:lvl3pPr>
            <a:lvl4pPr eaLnBrk="0" hangingPunct="0">
              <a:defRPr sz="2400" b="1">
                <a:solidFill>
                  <a:schemeClr val="tx1"/>
                </a:solidFill>
                <a:latin typeface="Times New Roman" charset="0"/>
                <a:ea typeface="ＭＳ Ｐゴシック" charset="0"/>
              </a:defRPr>
            </a:lvl4pPr>
            <a:lvl5pPr eaLnBrk="0" hangingPunct="0">
              <a:defRPr sz="2400" b="1">
                <a:solidFill>
                  <a:schemeClr val="tx1"/>
                </a:solidFill>
                <a:latin typeface="Times New Roman" charset="0"/>
                <a:ea typeface="ＭＳ Ｐゴシック" charset="0"/>
              </a:defRPr>
            </a:lvl5pPr>
            <a:lvl6pPr marL="457200" eaLnBrk="0" fontAlgn="base" hangingPunct="0">
              <a:spcBef>
                <a:spcPct val="0"/>
              </a:spcBef>
              <a:spcAft>
                <a:spcPct val="0"/>
              </a:spcAft>
              <a:defRPr sz="2400" b="1">
                <a:solidFill>
                  <a:schemeClr val="tx1"/>
                </a:solidFill>
                <a:latin typeface="Times New Roman" charset="0"/>
                <a:ea typeface="ＭＳ Ｐゴシック" charset="0"/>
              </a:defRPr>
            </a:lvl6pPr>
            <a:lvl7pPr marL="914400" eaLnBrk="0" fontAlgn="base" hangingPunct="0">
              <a:spcBef>
                <a:spcPct val="0"/>
              </a:spcBef>
              <a:spcAft>
                <a:spcPct val="0"/>
              </a:spcAft>
              <a:defRPr sz="2400" b="1">
                <a:solidFill>
                  <a:schemeClr val="tx1"/>
                </a:solidFill>
                <a:latin typeface="Times New Roman" charset="0"/>
                <a:ea typeface="ＭＳ Ｐゴシック" charset="0"/>
              </a:defRPr>
            </a:lvl7pPr>
            <a:lvl8pPr marL="1371600" eaLnBrk="0" fontAlgn="base" hangingPunct="0">
              <a:spcBef>
                <a:spcPct val="0"/>
              </a:spcBef>
              <a:spcAft>
                <a:spcPct val="0"/>
              </a:spcAft>
              <a:defRPr sz="2400" b="1">
                <a:solidFill>
                  <a:schemeClr val="tx1"/>
                </a:solidFill>
                <a:latin typeface="Times New Roman" charset="0"/>
                <a:ea typeface="ＭＳ Ｐゴシック" charset="0"/>
              </a:defRPr>
            </a:lvl8pPr>
            <a:lvl9pPr marL="1828800" eaLnBrk="0" fontAlgn="base" hangingPunct="0">
              <a:spcBef>
                <a:spcPct val="0"/>
              </a:spcBef>
              <a:spcAft>
                <a:spcPct val="0"/>
              </a:spcAft>
              <a:defRPr sz="2400" b="1">
                <a:solidFill>
                  <a:schemeClr val="tx1"/>
                </a:solidFill>
                <a:latin typeface="Times New Roman" charset="0"/>
                <a:ea typeface="ＭＳ Ｐゴシック" charset="0"/>
              </a:defRPr>
            </a:lvl9pPr>
          </a:lstStyle>
          <a:p>
            <a:pPr algn="ctr" eaLnBrk="1" hangingPunct="1"/>
            <a:r>
              <a:rPr lang="en-US" sz="3200" b="0" i="1">
                <a:solidFill>
                  <a:srgbClr val="CC0066"/>
                </a:solidFill>
              </a:rPr>
              <a:t>DNA Nucleotides</a:t>
            </a:r>
          </a:p>
        </p:txBody>
      </p:sp>
      <p:sp>
        <p:nvSpPr>
          <p:cNvPr id="70663" name="TextBox 8"/>
          <p:cNvSpPr txBox="1">
            <a:spLocks noChangeArrowheads="1"/>
          </p:cNvSpPr>
          <p:nvPr/>
        </p:nvSpPr>
        <p:spPr bwMode="auto">
          <a:xfrm>
            <a:off x="3962400" y="5715000"/>
            <a:ext cx="3352800"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b="1">
                <a:solidFill>
                  <a:schemeClr val="tx1"/>
                </a:solidFill>
                <a:latin typeface="Times New Roman" charset="0"/>
                <a:ea typeface="ＭＳ Ｐゴシック" charset="0"/>
                <a:cs typeface="ＭＳ Ｐゴシック" charset="0"/>
              </a:defRPr>
            </a:lvl1pPr>
            <a:lvl2pPr marL="37931725" indent="-37474525" eaLnBrk="0" hangingPunct="0">
              <a:defRPr sz="2400" b="1">
                <a:solidFill>
                  <a:schemeClr val="tx1"/>
                </a:solidFill>
                <a:latin typeface="Times New Roman" charset="0"/>
                <a:ea typeface="ＭＳ Ｐゴシック" charset="0"/>
              </a:defRPr>
            </a:lvl2pPr>
            <a:lvl3pPr eaLnBrk="0" hangingPunct="0">
              <a:defRPr sz="2400" b="1">
                <a:solidFill>
                  <a:schemeClr val="tx1"/>
                </a:solidFill>
                <a:latin typeface="Times New Roman" charset="0"/>
                <a:ea typeface="ＭＳ Ｐゴシック" charset="0"/>
              </a:defRPr>
            </a:lvl3pPr>
            <a:lvl4pPr eaLnBrk="0" hangingPunct="0">
              <a:defRPr sz="2400" b="1">
                <a:solidFill>
                  <a:schemeClr val="tx1"/>
                </a:solidFill>
                <a:latin typeface="Times New Roman" charset="0"/>
                <a:ea typeface="ＭＳ Ｐゴシック" charset="0"/>
              </a:defRPr>
            </a:lvl4pPr>
            <a:lvl5pPr eaLnBrk="0" hangingPunct="0">
              <a:defRPr sz="2400" b="1">
                <a:solidFill>
                  <a:schemeClr val="tx1"/>
                </a:solidFill>
                <a:latin typeface="Times New Roman" charset="0"/>
                <a:ea typeface="ＭＳ Ｐゴシック" charset="0"/>
              </a:defRPr>
            </a:lvl5pPr>
            <a:lvl6pPr marL="457200" eaLnBrk="0" fontAlgn="base" hangingPunct="0">
              <a:spcBef>
                <a:spcPct val="0"/>
              </a:spcBef>
              <a:spcAft>
                <a:spcPct val="0"/>
              </a:spcAft>
              <a:defRPr sz="2400" b="1">
                <a:solidFill>
                  <a:schemeClr val="tx1"/>
                </a:solidFill>
                <a:latin typeface="Times New Roman" charset="0"/>
                <a:ea typeface="ＭＳ Ｐゴシック" charset="0"/>
              </a:defRPr>
            </a:lvl6pPr>
            <a:lvl7pPr marL="914400" eaLnBrk="0" fontAlgn="base" hangingPunct="0">
              <a:spcBef>
                <a:spcPct val="0"/>
              </a:spcBef>
              <a:spcAft>
                <a:spcPct val="0"/>
              </a:spcAft>
              <a:defRPr sz="2400" b="1">
                <a:solidFill>
                  <a:schemeClr val="tx1"/>
                </a:solidFill>
                <a:latin typeface="Times New Roman" charset="0"/>
                <a:ea typeface="ＭＳ Ｐゴシック" charset="0"/>
              </a:defRPr>
            </a:lvl7pPr>
            <a:lvl8pPr marL="1371600" eaLnBrk="0" fontAlgn="base" hangingPunct="0">
              <a:spcBef>
                <a:spcPct val="0"/>
              </a:spcBef>
              <a:spcAft>
                <a:spcPct val="0"/>
              </a:spcAft>
              <a:defRPr sz="2400" b="1">
                <a:solidFill>
                  <a:schemeClr val="tx1"/>
                </a:solidFill>
                <a:latin typeface="Times New Roman" charset="0"/>
                <a:ea typeface="ＭＳ Ｐゴシック" charset="0"/>
              </a:defRPr>
            </a:lvl8pPr>
            <a:lvl9pPr marL="1828800" eaLnBrk="0" fontAlgn="base" hangingPunct="0">
              <a:spcBef>
                <a:spcPct val="0"/>
              </a:spcBef>
              <a:spcAft>
                <a:spcPct val="0"/>
              </a:spcAft>
              <a:defRPr sz="2400" b="1">
                <a:solidFill>
                  <a:schemeClr val="tx1"/>
                </a:solidFill>
                <a:latin typeface="Times New Roman" charset="0"/>
                <a:ea typeface="ＭＳ Ｐゴシック" charset="0"/>
              </a:defRPr>
            </a:lvl9pPr>
          </a:lstStyle>
          <a:p>
            <a:pPr algn="ctr" eaLnBrk="1" hangingPunct="1"/>
            <a:r>
              <a:rPr lang="en-US">
                <a:solidFill>
                  <a:schemeClr val="accent2"/>
                </a:solidFill>
                <a:latin typeface="Arial" charset="0"/>
                <a:cs typeface="Arial" charset="0"/>
              </a:rPr>
              <a:t>3 Hydrogen Bonds / C – G Pair</a:t>
            </a:r>
          </a:p>
        </p:txBody>
      </p:sp>
      <p:pic>
        <p:nvPicPr>
          <p:cNvPr id="70664" name="Picture 2" descr="figure-09-06b.jpg                                              000178A2 LONE PINE                      B896893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 y="1257300"/>
            <a:ext cx="1939925" cy="3619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xmlns:p14="http://schemas.microsoft.com/office/powerpoint/2010/main" spd="med">
    <p:wipe dir="r"/>
  </p:transition>
  <p:timing>
    <p:tnLst>
      <p:par>
        <p:cTn xmlns:p14="http://schemas.microsoft.com/office/powerpoint/2010/mai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682" name="Picture 2" descr="figure-09-06a-1.jpg                                            000178A2 LONE PINE                      B896893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79613" y="458788"/>
            <a:ext cx="6859587" cy="4722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1683" name="TextBox 2"/>
          <p:cNvSpPr txBox="1">
            <a:spLocks noChangeArrowheads="1"/>
          </p:cNvSpPr>
          <p:nvPr/>
        </p:nvSpPr>
        <p:spPr bwMode="auto">
          <a:xfrm>
            <a:off x="4191000" y="3657600"/>
            <a:ext cx="1519238"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Times New Roman" charset="0"/>
                <a:ea typeface="ＭＳ Ｐゴシック" charset="0"/>
                <a:cs typeface="ＭＳ Ｐゴシック" charset="0"/>
              </a:defRPr>
            </a:lvl1pPr>
            <a:lvl2pPr marL="37931725" indent="-37474525" eaLnBrk="0" hangingPunct="0">
              <a:defRPr sz="2400" b="1">
                <a:solidFill>
                  <a:schemeClr val="tx1"/>
                </a:solidFill>
                <a:latin typeface="Times New Roman" charset="0"/>
                <a:ea typeface="ＭＳ Ｐゴシック" charset="0"/>
              </a:defRPr>
            </a:lvl2pPr>
            <a:lvl3pPr eaLnBrk="0" hangingPunct="0">
              <a:defRPr sz="2400" b="1">
                <a:solidFill>
                  <a:schemeClr val="tx1"/>
                </a:solidFill>
                <a:latin typeface="Times New Roman" charset="0"/>
                <a:ea typeface="ＭＳ Ｐゴシック" charset="0"/>
              </a:defRPr>
            </a:lvl3pPr>
            <a:lvl4pPr eaLnBrk="0" hangingPunct="0">
              <a:defRPr sz="2400" b="1">
                <a:solidFill>
                  <a:schemeClr val="tx1"/>
                </a:solidFill>
                <a:latin typeface="Times New Roman" charset="0"/>
                <a:ea typeface="ＭＳ Ｐゴシック" charset="0"/>
              </a:defRPr>
            </a:lvl4pPr>
            <a:lvl5pPr eaLnBrk="0" hangingPunct="0">
              <a:defRPr sz="2400" b="1">
                <a:solidFill>
                  <a:schemeClr val="tx1"/>
                </a:solidFill>
                <a:latin typeface="Times New Roman" charset="0"/>
                <a:ea typeface="ＭＳ Ｐゴシック" charset="0"/>
              </a:defRPr>
            </a:lvl5pPr>
            <a:lvl6pPr marL="457200" eaLnBrk="0" fontAlgn="base" hangingPunct="0">
              <a:spcBef>
                <a:spcPct val="0"/>
              </a:spcBef>
              <a:spcAft>
                <a:spcPct val="0"/>
              </a:spcAft>
              <a:defRPr sz="2400" b="1">
                <a:solidFill>
                  <a:schemeClr val="tx1"/>
                </a:solidFill>
                <a:latin typeface="Times New Roman" charset="0"/>
                <a:ea typeface="ＭＳ Ｐゴシック" charset="0"/>
              </a:defRPr>
            </a:lvl6pPr>
            <a:lvl7pPr marL="914400" eaLnBrk="0" fontAlgn="base" hangingPunct="0">
              <a:spcBef>
                <a:spcPct val="0"/>
              </a:spcBef>
              <a:spcAft>
                <a:spcPct val="0"/>
              </a:spcAft>
              <a:defRPr sz="2400" b="1">
                <a:solidFill>
                  <a:schemeClr val="tx1"/>
                </a:solidFill>
                <a:latin typeface="Times New Roman" charset="0"/>
                <a:ea typeface="ＭＳ Ｐゴシック" charset="0"/>
              </a:defRPr>
            </a:lvl7pPr>
            <a:lvl8pPr marL="1371600" eaLnBrk="0" fontAlgn="base" hangingPunct="0">
              <a:spcBef>
                <a:spcPct val="0"/>
              </a:spcBef>
              <a:spcAft>
                <a:spcPct val="0"/>
              </a:spcAft>
              <a:defRPr sz="2400" b="1">
                <a:solidFill>
                  <a:schemeClr val="tx1"/>
                </a:solidFill>
                <a:latin typeface="Times New Roman" charset="0"/>
                <a:ea typeface="ＭＳ Ｐゴシック" charset="0"/>
              </a:defRPr>
            </a:lvl8pPr>
            <a:lvl9pPr marL="1828800" eaLnBrk="0" fontAlgn="base" hangingPunct="0">
              <a:spcBef>
                <a:spcPct val="0"/>
              </a:spcBef>
              <a:spcAft>
                <a:spcPct val="0"/>
              </a:spcAft>
              <a:defRPr sz="2400" b="1">
                <a:solidFill>
                  <a:schemeClr val="tx1"/>
                </a:solidFill>
                <a:latin typeface="Times New Roman" charset="0"/>
                <a:ea typeface="ＭＳ Ｐゴシック" charset="0"/>
              </a:defRPr>
            </a:lvl9pPr>
          </a:lstStyle>
          <a:p>
            <a:pPr eaLnBrk="1" hangingPunct="1"/>
            <a:r>
              <a:rPr lang="en-US" b="0">
                <a:latin typeface="Arial" charset="0"/>
                <a:cs typeface="Arial" charset="0"/>
              </a:rPr>
              <a:t>Hydrogen</a:t>
            </a:r>
          </a:p>
          <a:p>
            <a:pPr eaLnBrk="1" hangingPunct="1"/>
            <a:r>
              <a:rPr lang="en-US" b="0">
                <a:latin typeface="Arial" charset="0"/>
                <a:cs typeface="Arial" charset="0"/>
              </a:rPr>
              <a:t>bond</a:t>
            </a:r>
          </a:p>
        </p:txBody>
      </p:sp>
      <p:cxnSp>
        <p:nvCxnSpPr>
          <p:cNvPr id="71684" name="Straight Arrow Connector 4"/>
          <p:cNvCxnSpPr>
            <a:cxnSpLocks noChangeShapeType="1"/>
          </p:cNvCxnSpPr>
          <p:nvPr/>
        </p:nvCxnSpPr>
        <p:spPr bwMode="auto">
          <a:xfrm rot="5400000" flipH="1" flipV="1">
            <a:off x="5257800" y="2895600"/>
            <a:ext cx="381000" cy="228600"/>
          </a:xfrm>
          <a:prstGeom prst="straightConnector1">
            <a:avLst/>
          </a:prstGeom>
          <a:noFill/>
          <a:ln w="9525">
            <a:solidFill>
              <a:schemeClr val="tx1"/>
            </a:solidFill>
            <a:round/>
            <a:headEnd/>
            <a:tailEnd type="arrow" w="med" len="med"/>
          </a:ln>
        </p:spPr>
      </p:cxnSp>
      <p:sp>
        <p:nvSpPr>
          <p:cNvPr id="71685" name="TextBox 6"/>
          <p:cNvSpPr txBox="1">
            <a:spLocks noChangeArrowheads="1"/>
          </p:cNvSpPr>
          <p:nvPr/>
        </p:nvSpPr>
        <p:spPr bwMode="auto">
          <a:xfrm>
            <a:off x="3352800" y="101600"/>
            <a:ext cx="43434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b="1">
                <a:solidFill>
                  <a:schemeClr val="tx1"/>
                </a:solidFill>
                <a:latin typeface="Times New Roman" charset="0"/>
                <a:ea typeface="ＭＳ Ｐゴシック" charset="0"/>
                <a:cs typeface="ＭＳ Ｐゴシック" charset="0"/>
              </a:defRPr>
            </a:lvl1pPr>
            <a:lvl2pPr marL="37931725" indent="-37474525" eaLnBrk="0" hangingPunct="0">
              <a:defRPr sz="2400" b="1">
                <a:solidFill>
                  <a:schemeClr val="tx1"/>
                </a:solidFill>
                <a:latin typeface="Times New Roman" charset="0"/>
                <a:ea typeface="ＭＳ Ｐゴシック" charset="0"/>
              </a:defRPr>
            </a:lvl2pPr>
            <a:lvl3pPr eaLnBrk="0" hangingPunct="0">
              <a:defRPr sz="2400" b="1">
                <a:solidFill>
                  <a:schemeClr val="tx1"/>
                </a:solidFill>
                <a:latin typeface="Times New Roman" charset="0"/>
                <a:ea typeface="ＭＳ Ｐゴシック" charset="0"/>
              </a:defRPr>
            </a:lvl3pPr>
            <a:lvl4pPr eaLnBrk="0" hangingPunct="0">
              <a:defRPr sz="2400" b="1">
                <a:solidFill>
                  <a:schemeClr val="tx1"/>
                </a:solidFill>
                <a:latin typeface="Times New Roman" charset="0"/>
                <a:ea typeface="ＭＳ Ｐゴシック" charset="0"/>
              </a:defRPr>
            </a:lvl4pPr>
            <a:lvl5pPr eaLnBrk="0" hangingPunct="0">
              <a:defRPr sz="2400" b="1">
                <a:solidFill>
                  <a:schemeClr val="tx1"/>
                </a:solidFill>
                <a:latin typeface="Times New Roman" charset="0"/>
                <a:ea typeface="ＭＳ Ｐゴシック" charset="0"/>
              </a:defRPr>
            </a:lvl5pPr>
            <a:lvl6pPr marL="457200" eaLnBrk="0" fontAlgn="base" hangingPunct="0">
              <a:spcBef>
                <a:spcPct val="0"/>
              </a:spcBef>
              <a:spcAft>
                <a:spcPct val="0"/>
              </a:spcAft>
              <a:defRPr sz="2400" b="1">
                <a:solidFill>
                  <a:schemeClr val="tx1"/>
                </a:solidFill>
                <a:latin typeface="Times New Roman" charset="0"/>
                <a:ea typeface="ＭＳ Ｐゴシック" charset="0"/>
              </a:defRPr>
            </a:lvl6pPr>
            <a:lvl7pPr marL="914400" eaLnBrk="0" fontAlgn="base" hangingPunct="0">
              <a:spcBef>
                <a:spcPct val="0"/>
              </a:spcBef>
              <a:spcAft>
                <a:spcPct val="0"/>
              </a:spcAft>
              <a:defRPr sz="2400" b="1">
                <a:solidFill>
                  <a:schemeClr val="tx1"/>
                </a:solidFill>
                <a:latin typeface="Times New Roman" charset="0"/>
                <a:ea typeface="ＭＳ Ｐゴシック" charset="0"/>
              </a:defRPr>
            </a:lvl7pPr>
            <a:lvl8pPr marL="1371600" eaLnBrk="0" fontAlgn="base" hangingPunct="0">
              <a:spcBef>
                <a:spcPct val="0"/>
              </a:spcBef>
              <a:spcAft>
                <a:spcPct val="0"/>
              </a:spcAft>
              <a:defRPr sz="2400" b="1">
                <a:solidFill>
                  <a:schemeClr val="tx1"/>
                </a:solidFill>
                <a:latin typeface="Times New Roman" charset="0"/>
                <a:ea typeface="ＭＳ Ｐゴシック" charset="0"/>
              </a:defRPr>
            </a:lvl8pPr>
            <a:lvl9pPr marL="1828800" eaLnBrk="0" fontAlgn="base" hangingPunct="0">
              <a:spcBef>
                <a:spcPct val="0"/>
              </a:spcBef>
              <a:spcAft>
                <a:spcPct val="0"/>
              </a:spcAft>
              <a:defRPr sz="2400" b="1">
                <a:solidFill>
                  <a:schemeClr val="tx1"/>
                </a:solidFill>
                <a:latin typeface="Times New Roman" charset="0"/>
                <a:ea typeface="ＭＳ Ｐゴシック" charset="0"/>
              </a:defRPr>
            </a:lvl9pPr>
          </a:lstStyle>
          <a:p>
            <a:pPr eaLnBrk="1" hangingPunct="1"/>
            <a:r>
              <a:rPr lang="en-US" sz="3200" b="0" i="1">
                <a:solidFill>
                  <a:srgbClr val="CC0066"/>
                </a:solidFill>
              </a:rPr>
              <a:t>DNA Nucleotides</a:t>
            </a:r>
          </a:p>
        </p:txBody>
      </p:sp>
      <p:grpSp>
        <p:nvGrpSpPr>
          <p:cNvPr id="2" name="Group 9"/>
          <p:cNvGrpSpPr>
            <a:grpSpLocks/>
          </p:cNvGrpSpPr>
          <p:nvPr/>
        </p:nvGrpSpPr>
        <p:grpSpPr bwMode="auto">
          <a:xfrm>
            <a:off x="3933825" y="4913313"/>
            <a:ext cx="4067175" cy="1487487"/>
            <a:chOff x="3187973" y="4760893"/>
            <a:chExt cx="4067833" cy="1487507"/>
          </a:xfrm>
        </p:grpSpPr>
        <p:sp>
          <p:nvSpPr>
            <p:cNvPr id="71689" name="Rectangle 7"/>
            <p:cNvSpPr>
              <a:spLocks noChangeArrowheads="1"/>
            </p:cNvSpPr>
            <p:nvPr/>
          </p:nvSpPr>
          <p:spPr bwMode="auto">
            <a:xfrm>
              <a:off x="3187973" y="4760893"/>
              <a:ext cx="3593827"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sz="2800" b="0" i="1">
                  <a:solidFill>
                    <a:srgbClr val="CC0066"/>
                  </a:solidFill>
                </a:rPr>
                <a:t>RNA has Uracil (U)</a:t>
              </a:r>
              <a:br>
                <a:rPr lang="en-US" sz="2800" b="0" i="1">
                  <a:solidFill>
                    <a:srgbClr val="CC0066"/>
                  </a:solidFill>
                </a:rPr>
              </a:br>
              <a:r>
                <a:rPr lang="en-US" sz="2800" b="0" i="1">
                  <a:solidFill>
                    <a:srgbClr val="CC0066"/>
                  </a:solidFill>
                </a:rPr>
                <a:t>in place of Thymine (T)</a:t>
              </a:r>
              <a:endParaRPr lang="en-US" sz="2800"/>
            </a:p>
          </p:txBody>
        </p:sp>
        <p:sp>
          <p:nvSpPr>
            <p:cNvPr id="71690" name="Rectangle 8"/>
            <p:cNvSpPr>
              <a:spLocks noChangeArrowheads="1"/>
            </p:cNvSpPr>
            <p:nvPr/>
          </p:nvSpPr>
          <p:spPr bwMode="auto">
            <a:xfrm>
              <a:off x="5715000" y="5786735"/>
              <a:ext cx="154080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b="0" i="1">
                  <a:solidFill>
                    <a:srgbClr val="CC0066"/>
                  </a:solidFill>
                </a:rPr>
                <a:t>T – U Pair</a:t>
              </a:r>
              <a:endParaRPr lang="en-US"/>
            </a:p>
          </p:txBody>
        </p:sp>
      </p:grpSp>
      <p:sp>
        <p:nvSpPr>
          <p:cNvPr id="71687" name="TextBox 9"/>
          <p:cNvSpPr txBox="1">
            <a:spLocks noChangeArrowheads="1"/>
          </p:cNvSpPr>
          <p:nvPr/>
        </p:nvSpPr>
        <p:spPr bwMode="auto">
          <a:xfrm>
            <a:off x="3200400" y="5791200"/>
            <a:ext cx="3124200"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b="1">
                <a:solidFill>
                  <a:schemeClr val="tx1"/>
                </a:solidFill>
                <a:latin typeface="Times New Roman" charset="0"/>
                <a:ea typeface="ＭＳ Ｐゴシック" charset="0"/>
                <a:cs typeface="ＭＳ Ｐゴシック" charset="0"/>
              </a:defRPr>
            </a:lvl1pPr>
            <a:lvl2pPr marL="37931725" indent="-37474525" eaLnBrk="0" hangingPunct="0">
              <a:defRPr sz="2400" b="1">
                <a:solidFill>
                  <a:schemeClr val="tx1"/>
                </a:solidFill>
                <a:latin typeface="Times New Roman" charset="0"/>
                <a:ea typeface="ＭＳ Ｐゴシック" charset="0"/>
              </a:defRPr>
            </a:lvl2pPr>
            <a:lvl3pPr eaLnBrk="0" hangingPunct="0">
              <a:defRPr sz="2400" b="1">
                <a:solidFill>
                  <a:schemeClr val="tx1"/>
                </a:solidFill>
                <a:latin typeface="Times New Roman" charset="0"/>
                <a:ea typeface="ＭＳ Ｐゴシック" charset="0"/>
              </a:defRPr>
            </a:lvl3pPr>
            <a:lvl4pPr eaLnBrk="0" hangingPunct="0">
              <a:defRPr sz="2400" b="1">
                <a:solidFill>
                  <a:schemeClr val="tx1"/>
                </a:solidFill>
                <a:latin typeface="Times New Roman" charset="0"/>
                <a:ea typeface="ＭＳ Ｐゴシック" charset="0"/>
              </a:defRPr>
            </a:lvl4pPr>
            <a:lvl5pPr eaLnBrk="0" hangingPunct="0">
              <a:defRPr sz="2400" b="1">
                <a:solidFill>
                  <a:schemeClr val="tx1"/>
                </a:solidFill>
                <a:latin typeface="Times New Roman" charset="0"/>
                <a:ea typeface="ＭＳ Ｐゴシック" charset="0"/>
              </a:defRPr>
            </a:lvl5pPr>
            <a:lvl6pPr marL="457200" eaLnBrk="0" fontAlgn="base" hangingPunct="0">
              <a:spcBef>
                <a:spcPct val="0"/>
              </a:spcBef>
              <a:spcAft>
                <a:spcPct val="0"/>
              </a:spcAft>
              <a:defRPr sz="2400" b="1">
                <a:solidFill>
                  <a:schemeClr val="tx1"/>
                </a:solidFill>
                <a:latin typeface="Times New Roman" charset="0"/>
                <a:ea typeface="ＭＳ Ｐゴシック" charset="0"/>
              </a:defRPr>
            </a:lvl6pPr>
            <a:lvl7pPr marL="914400" eaLnBrk="0" fontAlgn="base" hangingPunct="0">
              <a:spcBef>
                <a:spcPct val="0"/>
              </a:spcBef>
              <a:spcAft>
                <a:spcPct val="0"/>
              </a:spcAft>
              <a:defRPr sz="2400" b="1">
                <a:solidFill>
                  <a:schemeClr val="tx1"/>
                </a:solidFill>
                <a:latin typeface="Times New Roman" charset="0"/>
                <a:ea typeface="ＭＳ Ｐゴシック" charset="0"/>
              </a:defRPr>
            </a:lvl7pPr>
            <a:lvl8pPr marL="1371600" eaLnBrk="0" fontAlgn="base" hangingPunct="0">
              <a:spcBef>
                <a:spcPct val="0"/>
              </a:spcBef>
              <a:spcAft>
                <a:spcPct val="0"/>
              </a:spcAft>
              <a:defRPr sz="2400" b="1">
                <a:solidFill>
                  <a:schemeClr val="tx1"/>
                </a:solidFill>
                <a:latin typeface="Times New Roman" charset="0"/>
                <a:ea typeface="ＭＳ Ｐゴシック" charset="0"/>
              </a:defRPr>
            </a:lvl8pPr>
            <a:lvl9pPr marL="1828800" eaLnBrk="0" fontAlgn="base" hangingPunct="0">
              <a:spcBef>
                <a:spcPct val="0"/>
              </a:spcBef>
              <a:spcAft>
                <a:spcPct val="0"/>
              </a:spcAft>
              <a:defRPr sz="2400" b="1">
                <a:solidFill>
                  <a:schemeClr val="tx1"/>
                </a:solidFill>
                <a:latin typeface="Times New Roman" charset="0"/>
                <a:ea typeface="ＭＳ Ｐゴシック" charset="0"/>
              </a:defRPr>
            </a:lvl9pPr>
          </a:lstStyle>
          <a:p>
            <a:pPr algn="ctr" eaLnBrk="1" hangingPunct="1"/>
            <a:r>
              <a:rPr lang="en-US">
                <a:solidFill>
                  <a:schemeClr val="accent2"/>
                </a:solidFill>
                <a:latin typeface="Arial" charset="0"/>
                <a:cs typeface="Arial" charset="0"/>
              </a:rPr>
              <a:t>2 Hydrogen Bonds / T (U) – A Pair</a:t>
            </a:r>
          </a:p>
        </p:txBody>
      </p:sp>
      <p:pic>
        <p:nvPicPr>
          <p:cNvPr id="71688" name="Picture 2" descr="figure-09-06b.jpg                                              000178A2 LONE PINE                      B896893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 y="1257300"/>
            <a:ext cx="1939925" cy="3619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xmlns:p14="http://schemas.microsoft.com/office/powerpoint/2010/main" spd="med">
    <p:wipe dir="r"/>
  </p:transitio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2706" name="Picture 2" descr="FG15_22.JPG                                                    0005F89AMacintosh HD                   B79479CB:"/>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457200"/>
            <a:ext cx="3663950" cy="6400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2707" name="Picture 3" descr="FG15_23.JPG                                                    0005F89AMacintosh HD                   B79479CB:"/>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895600" y="1409700"/>
            <a:ext cx="6018213" cy="3681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2708" name="Text Box 4"/>
          <p:cNvSpPr txBox="1">
            <a:spLocks noChangeArrowheads="1"/>
          </p:cNvSpPr>
          <p:nvPr/>
        </p:nvSpPr>
        <p:spPr bwMode="auto">
          <a:xfrm>
            <a:off x="2362200" y="244475"/>
            <a:ext cx="5786438" cy="1128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Times New Roman" charset="0"/>
                <a:ea typeface="ＭＳ Ｐゴシック" charset="0"/>
                <a:cs typeface="ＭＳ Ｐゴシック" charset="0"/>
              </a:defRPr>
            </a:lvl1pPr>
            <a:lvl2pPr marL="37931725" indent="-37474525" eaLnBrk="0" hangingPunct="0">
              <a:defRPr sz="2400" b="1">
                <a:solidFill>
                  <a:schemeClr val="tx1"/>
                </a:solidFill>
                <a:latin typeface="Times New Roman" charset="0"/>
                <a:ea typeface="ＭＳ Ｐゴシック" charset="0"/>
              </a:defRPr>
            </a:lvl2pPr>
            <a:lvl3pPr eaLnBrk="0" hangingPunct="0">
              <a:defRPr sz="2400" b="1">
                <a:solidFill>
                  <a:schemeClr val="tx1"/>
                </a:solidFill>
                <a:latin typeface="Times New Roman" charset="0"/>
                <a:ea typeface="ＭＳ Ｐゴシック" charset="0"/>
              </a:defRPr>
            </a:lvl3pPr>
            <a:lvl4pPr eaLnBrk="0" hangingPunct="0">
              <a:defRPr sz="2400" b="1">
                <a:solidFill>
                  <a:schemeClr val="tx1"/>
                </a:solidFill>
                <a:latin typeface="Times New Roman" charset="0"/>
                <a:ea typeface="ＭＳ Ｐゴシック" charset="0"/>
              </a:defRPr>
            </a:lvl4pPr>
            <a:lvl5pPr eaLnBrk="0" hangingPunct="0">
              <a:defRPr sz="2400" b="1">
                <a:solidFill>
                  <a:schemeClr val="tx1"/>
                </a:solidFill>
                <a:latin typeface="Times New Roman" charset="0"/>
                <a:ea typeface="ＭＳ Ｐゴシック" charset="0"/>
              </a:defRPr>
            </a:lvl5pPr>
            <a:lvl6pPr marL="457200" eaLnBrk="0" fontAlgn="base" hangingPunct="0">
              <a:spcBef>
                <a:spcPct val="0"/>
              </a:spcBef>
              <a:spcAft>
                <a:spcPct val="0"/>
              </a:spcAft>
              <a:defRPr sz="2400" b="1">
                <a:solidFill>
                  <a:schemeClr val="tx1"/>
                </a:solidFill>
                <a:latin typeface="Times New Roman" charset="0"/>
                <a:ea typeface="ＭＳ Ｐゴシック" charset="0"/>
              </a:defRPr>
            </a:lvl6pPr>
            <a:lvl7pPr marL="914400" eaLnBrk="0" fontAlgn="base" hangingPunct="0">
              <a:spcBef>
                <a:spcPct val="0"/>
              </a:spcBef>
              <a:spcAft>
                <a:spcPct val="0"/>
              </a:spcAft>
              <a:defRPr sz="2400" b="1">
                <a:solidFill>
                  <a:schemeClr val="tx1"/>
                </a:solidFill>
                <a:latin typeface="Times New Roman" charset="0"/>
                <a:ea typeface="ＭＳ Ｐゴシック" charset="0"/>
              </a:defRPr>
            </a:lvl7pPr>
            <a:lvl8pPr marL="1371600" eaLnBrk="0" fontAlgn="base" hangingPunct="0">
              <a:spcBef>
                <a:spcPct val="0"/>
              </a:spcBef>
              <a:spcAft>
                <a:spcPct val="0"/>
              </a:spcAft>
              <a:defRPr sz="2400" b="1">
                <a:solidFill>
                  <a:schemeClr val="tx1"/>
                </a:solidFill>
                <a:latin typeface="Times New Roman" charset="0"/>
                <a:ea typeface="ＭＳ Ｐゴシック" charset="0"/>
              </a:defRPr>
            </a:lvl8pPr>
            <a:lvl9pPr marL="1828800" eaLnBrk="0" fontAlgn="base" hangingPunct="0">
              <a:spcBef>
                <a:spcPct val="0"/>
              </a:spcBef>
              <a:spcAft>
                <a:spcPct val="0"/>
              </a:spcAft>
              <a:defRPr sz="2400" b="1">
                <a:solidFill>
                  <a:schemeClr val="tx1"/>
                </a:solidFill>
                <a:latin typeface="Times New Roman" charset="0"/>
                <a:ea typeface="ＭＳ Ｐゴシック" charset="0"/>
              </a:defRPr>
            </a:lvl9pPr>
          </a:lstStyle>
          <a:p>
            <a:pPr algn="ctr"/>
            <a:r>
              <a:rPr lang="en-US" sz="2800"/>
              <a:t>DNA: Size, Shape &amp; Self Assembly</a:t>
            </a:r>
            <a:endParaRPr lang="en-US" sz="3600" i="1"/>
          </a:p>
          <a:p>
            <a:pPr algn="ctr"/>
            <a:r>
              <a:rPr lang="en-US" sz="1600">
                <a:hlinkClick r:id="rId7"/>
              </a:rPr>
              <a:t>http://www.umass.edu/microbio/chime/beta/pe_alpha/atlas/atlas.htm</a:t>
            </a:r>
            <a:endParaRPr lang="en-US" sz="1600"/>
          </a:p>
          <a:p>
            <a:pPr algn="ctr"/>
            <a:r>
              <a:rPr lang="en-US" i="1"/>
              <a:t>Views &amp; Algorithms</a:t>
            </a:r>
            <a:endParaRPr lang="en-US"/>
          </a:p>
        </p:txBody>
      </p:sp>
      <p:sp>
        <p:nvSpPr>
          <p:cNvPr id="72709" name="Text Box 5"/>
          <p:cNvSpPr txBox="1">
            <a:spLocks noChangeArrowheads="1"/>
          </p:cNvSpPr>
          <p:nvPr/>
        </p:nvSpPr>
        <p:spPr bwMode="auto">
          <a:xfrm>
            <a:off x="3200400" y="2971800"/>
            <a:ext cx="757238"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Times New Roman" charset="0"/>
                <a:ea typeface="ＭＳ Ｐゴシック" charset="0"/>
                <a:cs typeface="ＭＳ Ｐゴシック" charset="0"/>
              </a:defRPr>
            </a:lvl1pPr>
            <a:lvl2pPr marL="37931725" indent="-37474525" eaLnBrk="0" hangingPunct="0">
              <a:defRPr sz="2400" b="1">
                <a:solidFill>
                  <a:schemeClr val="tx1"/>
                </a:solidFill>
                <a:latin typeface="Times New Roman" charset="0"/>
                <a:ea typeface="ＭＳ Ｐゴシック" charset="0"/>
              </a:defRPr>
            </a:lvl2pPr>
            <a:lvl3pPr eaLnBrk="0" hangingPunct="0">
              <a:defRPr sz="2400" b="1">
                <a:solidFill>
                  <a:schemeClr val="tx1"/>
                </a:solidFill>
                <a:latin typeface="Times New Roman" charset="0"/>
                <a:ea typeface="ＭＳ Ｐゴシック" charset="0"/>
              </a:defRPr>
            </a:lvl3pPr>
            <a:lvl4pPr eaLnBrk="0" hangingPunct="0">
              <a:defRPr sz="2400" b="1">
                <a:solidFill>
                  <a:schemeClr val="tx1"/>
                </a:solidFill>
                <a:latin typeface="Times New Roman" charset="0"/>
                <a:ea typeface="ＭＳ Ｐゴシック" charset="0"/>
              </a:defRPr>
            </a:lvl4pPr>
            <a:lvl5pPr eaLnBrk="0" hangingPunct="0">
              <a:defRPr sz="2400" b="1">
                <a:solidFill>
                  <a:schemeClr val="tx1"/>
                </a:solidFill>
                <a:latin typeface="Times New Roman" charset="0"/>
                <a:ea typeface="ＭＳ Ｐゴシック" charset="0"/>
              </a:defRPr>
            </a:lvl5pPr>
            <a:lvl6pPr marL="457200" eaLnBrk="0" fontAlgn="base" hangingPunct="0">
              <a:spcBef>
                <a:spcPct val="0"/>
              </a:spcBef>
              <a:spcAft>
                <a:spcPct val="0"/>
              </a:spcAft>
              <a:defRPr sz="2400" b="1">
                <a:solidFill>
                  <a:schemeClr val="tx1"/>
                </a:solidFill>
                <a:latin typeface="Times New Roman" charset="0"/>
                <a:ea typeface="ＭＳ Ｐゴシック" charset="0"/>
              </a:defRPr>
            </a:lvl6pPr>
            <a:lvl7pPr marL="914400" eaLnBrk="0" fontAlgn="base" hangingPunct="0">
              <a:spcBef>
                <a:spcPct val="0"/>
              </a:spcBef>
              <a:spcAft>
                <a:spcPct val="0"/>
              </a:spcAft>
              <a:defRPr sz="2400" b="1">
                <a:solidFill>
                  <a:schemeClr val="tx1"/>
                </a:solidFill>
                <a:latin typeface="Times New Roman" charset="0"/>
                <a:ea typeface="ＭＳ Ｐゴシック" charset="0"/>
              </a:defRPr>
            </a:lvl7pPr>
            <a:lvl8pPr marL="1371600" eaLnBrk="0" fontAlgn="base" hangingPunct="0">
              <a:spcBef>
                <a:spcPct val="0"/>
              </a:spcBef>
              <a:spcAft>
                <a:spcPct val="0"/>
              </a:spcAft>
              <a:defRPr sz="2400" b="1">
                <a:solidFill>
                  <a:schemeClr val="tx1"/>
                </a:solidFill>
                <a:latin typeface="Times New Roman" charset="0"/>
                <a:ea typeface="ＭＳ Ｐゴシック" charset="0"/>
              </a:defRPr>
            </a:lvl8pPr>
            <a:lvl9pPr marL="1828800" eaLnBrk="0" fontAlgn="base" hangingPunct="0">
              <a:spcBef>
                <a:spcPct val="0"/>
              </a:spcBef>
              <a:spcAft>
                <a:spcPct val="0"/>
              </a:spcAft>
              <a:defRPr sz="2400" b="1">
                <a:solidFill>
                  <a:schemeClr val="tx1"/>
                </a:solidFill>
                <a:latin typeface="Times New Roman" charset="0"/>
                <a:ea typeface="ＭＳ Ｐゴシック" charset="0"/>
              </a:defRPr>
            </a:lvl9pPr>
          </a:lstStyle>
          <a:p>
            <a:r>
              <a:rPr lang="en-US" sz="1400"/>
              <a:t>10.85 Å</a:t>
            </a:r>
            <a:endParaRPr lang="en-US" i="1"/>
          </a:p>
        </p:txBody>
      </p:sp>
      <p:sp>
        <p:nvSpPr>
          <p:cNvPr id="72710" name="Text Box 6"/>
          <p:cNvSpPr txBox="1">
            <a:spLocks noChangeArrowheads="1"/>
          </p:cNvSpPr>
          <p:nvPr/>
        </p:nvSpPr>
        <p:spPr bwMode="auto">
          <a:xfrm>
            <a:off x="6553200" y="3124200"/>
            <a:ext cx="757238"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Times New Roman" charset="0"/>
                <a:ea typeface="ＭＳ Ｐゴシック" charset="0"/>
                <a:cs typeface="ＭＳ Ｐゴシック" charset="0"/>
              </a:defRPr>
            </a:lvl1pPr>
            <a:lvl2pPr marL="37931725" indent="-37474525" eaLnBrk="0" hangingPunct="0">
              <a:defRPr sz="2400" b="1">
                <a:solidFill>
                  <a:schemeClr val="tx1"/>
                </a:solidFill>
                <a:latin typeface="Times New Roman" charset="0"/>
                <a:ea typeface="ＭＳ Ｐゴシック" charset="0"/>
              </a:defRPr>
            </a:lvl2pPr>
            <a:lvl3pPr eaLnBrk="0" hangingPunct="0">
              <a:defRPr sz="2400" b="1">
                <a:solidFill>
                  <a:schemeClr val="tx1"/>
                </a:solidFill>
                <a:latin typeface="Times New Roman" charset="0"/>
                <a:ea typeface="ＭＳ Ｐゴシック" charset="0"/>
              </a:defRPr>
            </a:lvl3pPr>
            <a:lvl4pPr eaLnBrk="0" hangingPunct="0">
              <a:defRPr sz="2400" b="1">
                <a:solidFill>
                  <a:schemeClr val="tx1"/>
                </a:solidFill>
                <a:latin typeface="Times New Roman" charset="0"/>
                <a:ea typeface="ＭＳ Ｐゴシック" charset="0"/>
              </a:defRPr>
            </a:lvl4pPr>
            <a:lvl5pPr eaLnBrk="0" hangingPunct="0">
              <a:defRPr sz="2400" b="1">
                <a:solidFill>
                  <a:schemeClr val="tx1"/>
                </a:solidFill>
                <a:latin typeface="Times New Roman" charset="0"/>
                <a:ea typeface="ＭＳ Ｐゴシック" charset="0"/>
              </a:defRPr>
            </a:lvl5pPr>
            <a:lvl6pPr marL="457200" eaLnBrk="0" fontAlgn="base" hangingPunct="0">
              <a:spcBef>
                <a:spcPct val="0"/>
              </a:spcBef>
              <a:spcAft>
                <a:spcPct val="0"/>
              </a:spcAft>
              <a:defRPr sz="2400" b="1">
                <a:solidFill>
                  <a:schemeClr val="tx1"/>
                </a:solidFill>
                <a:latin typeface="Times New Roman" charset="0"/>
                <a:ea typeface="ＭＳ Ｐゴシック" charset="0"/>
              </a:defRPr>
            </a:lvl6pPr>
            <a:lvl7pPr marL="914400" eaLnBrk="0" fontAlgn="base" hangingPunct="0">
              <a:spcBef>
                <a:spcPct val="0"/>
              </a:spcBef>
              <a:spcAft>
                <a:spcPct val="0"/>
              </a:spcAft>
              <a:defRPr sz="2400" b="1">
                <a:solidFill>
                  <a:schemeClr val="tx1"/>
                </a:solidFill>
                <a:latin typeface="Times New Roman" charset="0"/>
                <a:ea typeface="ＭＳ Ｐゴシック" charset="0"/>
              </a:defRPr>
            </a:lvl7pPr>
            <a:lvl8pPr marL="1371600" eaLnBrk="0" fontAlgn="base" hangingPunct="0">
              <a:spcBef>
                <a:spcPct val="0"/>
              </a:spcBef>
              <a:spcAft>
                <a:spcPct val="0"/>
              </a:spcAft>
              <a:defRPr sz="2400" b="1">
                <a:solidFill>
                  <a:schemeClr val="tx1"/>
                </a:solidFill>
                <a:latin typeface="Times New Roman" charset="0"/>
                <a:ea typeface="ＭＳ Ｐゴシック" charset="0"/>
              </a:defRPr>
            </a:lvl8pPr>
            <a:lvl9pPr marL="1828800" eaLnBrk="0" fontAlgn="base" hangingPunct="0">
              <a:spcBef>
                <a:spcPct val="0"/>
              </a:spcBef>
              <a:spcAft>
                <a:spcPct val="0"/>
              </a:spcAft>
              <a:defRPr sz="2400" b="1">
                <a:solidFill>
                  <a:schemeClr val="tx1"/>
                </a:solidFill>
                <a:latin typeface="Times New Roman" charset="0"/>
                <a:ea typeface="ＭＳ Ｐゴシック" charset="0"/>
              </a:defRPr>
            </a:lvl9pPr>
          </a:lstStyle>
          <a:p>
            <a:r>
              <a:rPr lang="en-US" sz="1400"/>
              <a:t>10.85 Å</a:t>
            </a:r>
            <a:endParaRPr lang="en-US" i="1"/>
          </a:p>
        </p:txBody>
      </p:sp>
      <p:pic>
        <p:nvPicPr>
          <p:cNvPr id="72711" name="DNA segment" descr="/Users/ronrusay/Desktop/Powerpoint &amp; Movies/AIT Symposium/DNA segment">
            <a:hlinkClick r:id="" action="ppaction://media"/>
          </p:cNvPr>
          <p:cNvPicPr>
            <a:picLocks noChangeAspect="1" noChangeArrowheads="1"/>
          </p:cNvPicPr>
          <p:nvPr>
            <a:videoFile r:link="rId2"/>
            <p:extLst>
              <p:ext uri="{DAA4B4D4-6D71-4841-9C94-3DE7FCFB9230}">
                <p14:media xmlns:p14="http://schemas.microsoft.com/office/powerpoint/2010/main" r:link="rId1"/>
              </p:ext>
            </p:extLst>
          </p:nvPr>
        </p:nvPicPr>
        <p:blipFill>
          <a:blip r:embed="rId8">
            <a:extLst>
              <a:ext uri="{28A0092B-C50C-407E-A947-70E740481C1C}">
                <a14:useLocalDpi xmlns:a14="http://schemas.microsoft.com/office/drawing/2010/main" val="0"/>
              </a:ext>
            </a:extLst>
          </a:blip>
          <a:srcRect/>
          <a:stretch>
            <a:fillRect/>
          </a:stretch>
        </p:blipFill>
        <p:spPr bwMode="auto">
          <a:xfrm>
            <a:off x="381000" y="3276600"/>
            <a:ext cx="2970213" cy="312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2712" name="Text Box 9"/>
          <p:cNvSpPr txBox="1">
            <a:spLocks noChangeArrowheads="1"/>
          </p:cNvSpPr>
          <p:nvPr/>
        </p:nvSpPr>
        <p:spPr bwMode="auto">
          <a:xfrm>
            <a:off x="3962400" y="4876800"/>
            <a:ext cx="3657600"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b="1">
                <a:solidFill>
                  <a:schemeClr val="tx1"/>
                </a:solidFill>
                <a:latin typeface="Times New Roman" charset="0"/>
                <a:ea typeface="ＭＳ Ｐゴシック" charset="0"/>
                <a:cs typeface="ＭＳ Ｐゴシック" charset="0"/>
              </a:defRPr>
            </a:lvl1pPr>
            <a:lvl2pPr marL="37931725" indent="-37474525" eaLnBrk="0" hangingPunct="0">
              <a:defRPr sz="2400" b="1">
                <a:solidFill>
                  <a:schemeClr val="tx1"/>
                </a:solidFill>
                <a:latin typeface="Times New Roman" charset="0"/>
                <a:ea typeface="ＭＳ Ｐゴシック" charset="0"/>
              </a:defRPr>
            </a:lvl2pPr>
            <a:lvl3pPr eaLnBrk="0" hangingPunct="0">
              <a:defRPr sz="2400" b="1">
                <a:solidFill>
                  <a:schemeClr val="tx1"/>
                </a:solidFill>
                <a:latin typeface="Times New Roman" charset="0"/>
                <a:ea typeface="ＭＳ Ｐゴシック" charset="0"/>
              </a:defRPr>
            </a:lvl3pPr>
            <a:lvl4pPr eaLnBrk="0" hangingPunct="0">
              <a:defRPr sz="2400" b="1">
                <a:solidFill>
                  <a:schemeClr val="tx1"/>
                </a:solidFill>
                <a:latin typeface="Times New Roman" charset="0"/>
                <a:ea typeface="ＭＳ Ｐゴシック" charset="0"/>
              </a:defRPr>
            </a:lvl4pPr>
            <a:lvl5pPr eaLnBrk="0" hangingPunct="0">
              <a:defRPr sz="2400" b="1">
                <a:solidFill>
                  <a:schemeClr val="tx1"/>
                </a:solidFill>
                <a:latin typeface="Times New Roman" charset="0"/>
                <a:ea typeface="ＭＳ Ｐゴシック" charset="0"/>
              </a:defRPr>
            </a:lvl5pPr>
            <a:lvl6pPr marL="457200" eaLnBrk="0" fontAlgn="base" hangingPunct="0">
              <a:spcBef>
                <a:spcPct val="0"/>
              </a:spcBef>
              <a:spcAft>
                <a:spcPct val="0"/>
              </a:spcAft>
              <a:defRPr sz="2400" b="1">
                <a:solidFill>
                  <a:schemeClr val="tx1"/>
                </a:solidFill>
                <a:latin typeface="Times New Roman" charset="0"/>
                <a:ea typeface="ＭＳ Ｐゴシック" charset="0"/>
              </a:defRPr>
            </a:lvl6pPr>
            <a:lvl7pPr marL="914400" eaLnBrk="0" fontAlgn="base" hangingPunct="0">
              <a:spcBef>
                <a:spcPct val="0"/>
              </a:spcBef>
              <a:spcAft>
                <a:spcPct val="0"/>
              </a:spcAft>
              <a:defRPr sz="2400" b="1">
                <a:solidFill>
                  <a:schemeClr val="tx1"/>
                </a:solidFill>
                <a:latin typeface="Times New Roman" charset="0"/>
                <a:ea typeface="ＭＳ Ｐゴシック" charset="0"/>
              </a:defRPr>
            </a:lvl7pPr>
            <a:lvl8pPr marL="1371600" eaLnBrk="0" fontAlgn="base" hangingPunct="0">
              <a:spcBef>
                <a:spcPct val="0"/>
              </a:spcBef>
              <a:spcAft>
                <a:spcPct val="0"/>
              </a:spcAft>
              <a:defRPr sz="2400" b="1">
                <a:solidFill>
                  <a:schemeClr val="tx1"/>
                </a:solidFill>
                <a:latin typeface="Times New Roman" charset="0"/>
                <a:ea typeface="ＭＳ Ｐゴシック" charset="0"/>
              </a:defRPr>
            </a:lvl8pPr>
            <a:lvl9pPr marL="1828800" eaLnBrk="0" fontAlgn="base" hangingPunct="0">
              <a:spcBef>
                <a:spcPct val="0"/>
              </a:spcBef>
              <a:spcAft>
                <a:spcPct val="0"/>
              </a:spcAft>
              <a:defRPr sz="2400" b="1">
                <a:solidFill>
                  <a:schemeClr val="tx1"/>
                </a:solidFill>
                <a:latin typeface="Times New Roman" charset="0"/>
                <a:ea typeface="ＭＳ Ｐゴシック" charset="0"/>
              </a:defRPr>
            </a:lvl9pPr>
          </a:lstStyle>
          <a:p>
            <a:pPr>
              <a:spcBef>
                <a:spcPct val="50000"/>
              </a:spcBef>
            </a:pPr>
            <a:r>
              <a:rPr lang="en-US"/>
              <a:t> </a:t>
            </a:r>
          </a:p>
        </p:txBody>
      </p:sp>
      <p:sp>
        <p:nvSpPr>
          <p:cNvPr id="72713" name="Text Box 10"/>
          <p:cNvSpPr txBox="1">
            <a:spLocks noChangeArrowheads="1"/>
          </p:cNvSpPr>
          <p:nvPr/>
        </p:nvSpPr>
        <p:spPr bwMode="auto">
          <a:xfrm>
            <a:off x="0" y="6400800"/>
            <a:ext cx="3657600"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b="1">
                <a:solidFill>
                  <a:schemeClr val="tx1"/>
                </a:solidFill>
                <a:latin typeface="Times New Roman" charset="0"/>
                <a:ea typeface="ＭＳ Ｐゴシック" charset="0"/>
                <a:cs typeface="ＭＳ Ｐゴシック" charset="0"/>
              </a:defRPr>
            </a:lvl1pPr>
            <a:lvl2pPr marL="37931725" indent="-37474525" eaLnBrk="0" hangingPunct="0">
              <a:defRPr sz="2400" b="1">
                <a:solidFill>
                  <a:schemeClr val="tx1"/>
                </a:solidFill>
                <a:latin typeface="Times New Roman" charset="0"/>
                <a:ea typeface="ＭＳ Ｐゴシック" charset="0"/>
              </a:defRPr>
            </a:lvl2pPr>
            <a:lvl3pPr eaLnBrk="0" hangingPunct="0">
              <a:defRPr sz="2400" b="1">
                <a:solidFill>
                  <a:schemeClr val="tx1"/>
                </a:solidFill>
                <a:latin typeface="Times New Roman" charset="0"/>
                <a:ea typeface="ＭＳ Ｐゴシック" charset="0"/>
              </a:defRPr>
            </a:lvl3pPr>
            <a:lvl4pPr eaLnBrk="0" hangingPunct="0">
              <a:defRPr sz="2400" b="1">
                <a:solidFill>
                  <a:schemeClr val="tx1"/>
                </a:solidFill>
                <a:latin typeface="Times New Roman" charset="0"/>
                <a:ea typeface="ＭＳ Ｐゴシック" charset="0"/>
              </a:defRPr>
            </a:lvl4pPr>
            <a:lvl5pPr eaLnBrk="0" hangingPunct="0">
              <a:defRPr sz="2400" b="1">
                <a:solidFill>
                  <a:schemeClr val="tx1"/>
                </a:solidFill>
                <a:latin typeface="Times New Roman" charset="0"/>
                <a:ea typeface="ＭＳ Ｐゴシック" charset="0"/>
              </a:defRPr>
            </a:lvl5pPr>
            <a:lvl6pPr marL="457200" eaLnBrk="0" fontAlgn="base" hangingPunct="0">
              <a:spcBef>
                <a:spcPct val="0"/>
              </a:spcBef>
              <a:spcAft>
                <a:spcPct val="0"/>
              </a:spcAft>
              <a:defRPr sz="2400" b="1">
                <a:solidFill>
                  <a:schemeClr val="tx1"/>
                </a:solidFill>
                <a:latin typeface="Times New Roman" charset="0"/>
                <a:ea typeface="ＭＳ Ｐゴシック" charset="0"/>
              </a:defRPr>
            </a:lvl6pPr>
            <a:lvl7pPr marL="914400" eaLnBrk="0" fontAlgn="base" hangingPunct="0">
              <a:spcBef>
                <a:spcPct val="0"/>
              </a:spcBef>
              <a:spcAft>
                <a:spcPct val="0"/>
              </a:spcAft>
              <a:defRPr sz="2400" b="1">
                <a:solidFill>
                  <a:schemeClr val="tx1"/>
                </a:solidFill>
                <a:latin typeface="Times New Roman" charset="0"/>
                <a:ea typeface="ＭＳ Ｐゴシック" charset="0"/>
              </a:defRPr>
            </a:lvl7pPr>
            <a:lvl8pPr marL="1371600" eaLnBrk="0" fontAlgn="base" hangingPunct="0">
              <a:spcBef>
                <a:spcPct val="0"/>
              </a:spcBef>
              <a:spcAft>
                <a:spcPct val="0"/>
              </a:spcAft>
              <a:defRPr sz="2400" b="1">
                <a:solidFill>
                  <a:schemeClr val="tx1"/>
                </a:solidFill>
                <a:latin typeface="Times New Roman" charset="0"/>
                <a:ea typeface="ＭＳ Ｐゴシック" charset="0"/>
              </a:defRPr>
            </a:lvl8pPr>
            <a:lvl9pPr marL="1828800" eaLnBrk="0" fontAlgn="base" hangingPunct="0">
              <a:spcBef>
                <a:spcPct val="0"/>
              </a:spcBef>
              <a:spcAft>
                <a:spcPct val="0"/>
              </a:spcAft>
              <a:defRPr sz="2400" b="1">
                <a:solidFill>
                  <a:schemeClr val="tx1"/>
                </a:solidFill>
                <a:latin typeface="Times New Roman" charset="0"/>
                <a:ea typeface="ＭＳ Ｐゴシック" charset="0"/>
              </a:defRPr>
            </a:lvl9pPr>
          </a:lstStyle>
          <a:p>
            <a:pPr>
              <a:spcBef>
                <a:spcPct val="50000"/>
              </a:spcBef>
            </a:pPr>
            <a:r>
              <a:rPr lang="en-US"/>
              <a:t> </a:t>
            </a:r>
          </a:p>
        </p:txBody>
      </p:sp>
    </p:spTree>
  </p:cSld>
  <p:clrMapOvr>
    <a:masterClrMapping/>
  </p:clrMapOvr>
  <p:transition xmlns:p14="http://schemas.microsoft.com/office/powerpoint/2010/main" spd="med">
    <p:wipe dir="r"/>
  </p:transitio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mediacall" presetSubtype="0" fill="hold" nodeType="afterEffect">
                                  <p:stCondLst>
                                    <p:cond delay="0"/>
                                  </p:stCondLst>
                                  <p:childTnLst>
                                    <p:cmd type="call" cmd="playFrom(0.0)">
                                      <p:cBhvr>
                                        <p:cTn id="6" dur="1" fill="hold"/>
                                        <p:tgtEl>
                                          <p:spTgt spid="72711"/>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p:cTn id="7" repeatCount="indefinite" fill="hold" display="0">
                  <p:stCondLst>
                    <p:cond delay="indefinite"/>
                  </p:stCondLst>
                  <p:endCondLst>
                    <p:cond evt="onNext" delay="0">
                      <p:tgtEl>
                        <p:sldTgt/>
                      </p:tgtEl>
                    </p:cond>
                    <p:cond evt="onPrev" delay="0">
                      <p:tgtEl>
                        <p:sldTgt/>
                      </p:tgtEl>
                    </p:cond>
                  </p:endCondLst>
                </p:cTn>
                <p:tgtEl>
                  <p:spTgt spid="72711"/>
                </p:tgtEl>
              </p:cMediaNode>
            </p:video>
            <p:seq concurrent="1" nextAc="seek">
              <p:cTn id="8" restart="whenNotActive" fill="hold" evtFilter="cancelBubble" nodeType="interactiveSeq">
                <p:stCondLst>
                  <p:cond evt="onClick" delay="0">
                    <p:tgtEl>
                      <p:spTgt spid="72711"/>
                    </p:tgtEl>
                  </p:cond>
                </p:stCondLst>
                <p:endSync evt="end" delay="0">
                  <p:rtn val="all"/>
                </p:endSync>
                <p:childTnLst>
                  <p:par>
                    <p:cTn id="9" fill="hold" nodeType="clickPar">
                      <p:stCondLst>
                        <p:cond delay="0"/>
                      </p:stCondLst>
                      <p:childTnLst>
                        <p:par>
                          <p:cTn id="10" fill="hold" nodeType="withGroup">
                            <p:stCondLst>
                              <p:cond delay="0"/>
                            </p:stCondLst>
                            <p:childTnLst>
                              <p:par>
                                <p:cTn id="11" presetID="2" presetClass="mediacall" presetSubtype="0" fill="hold" nodeType="clickEffect">
                                  <p:stCondLst>
                                    <p:cond delay="0"/>
                                  </p:stCondLst>
                                  <p:childTnLst>
                                    <p:cmd type="call" cmd="togglePause">
                                      <p:cBhvr>
                                        <p:cTn id="12" dur="1" fill="hold"/>
                                        <p:tgtEl>
                                          <p:spTgt spid="72711"/>
                                        </p:tgtEl>
                                      </p:cBhvr>
                                    </p:cmd>
                                  </p:childTnLst>
                                </p:cTn>
                              </p:par>
                            </p:childTnLst>
                          </p:cTn>
                        </p:par>
                      </p:childTnLst>
                    </p:cTn>
                  </p:par>
                </p:childTnLst>
              </p:cTn>
              <p:nextCondLst>
                <p:cond evt="onClick" delay="0">
                  <p:tgtEl>
                    <p:spTgt spid="72711"/>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475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 y="1535113"/>
            <a:ext cx="8535988" cy="456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15491" name="Text Box 3"/>
          <p:cNvSpPr txBox="1">
            <a:spLocks noChangeArrowheads="1"/>
          </p:cNvSpPr>
          <p:nvPr/>
        </p:nvSpPr>
        <p:spPr bwMode="auto">
          <a:xfrm>
            <a:off x="381000" y="609600"/>
            <a:ext cx="2451100" cy="584200"/>
          </a:xfrm>
          <a:prstGeom prst="rect">
            <a:avLst/>
          </a:prstGeom>
          <a:noFill/>
          <a:ln w="25400">
            <a:noFill/>
            <a:miter lim="800000"/>
            <a:headEnd/>
            <a:tailEnd/>
          </a:ln>
          <a:effectLst/>
        </p:spPr>
        <p:txBody>
          <a:bodyPr wrap="none">
            <a:spAutoFit/>
          </a:bodyPr>
          <a:lstStyle>
            <a:lvl1pPr eaLnBrk="0" hangingPunct="0">
              <a:defRPr sz="2400" b="1">
                <a:solidFill>
                  <a:schemeClr val="tx1"/>
                </a:solidFill>
                <a:latin typeface="Times New Roman" charset="0"/>
                <a:ea typeface="ＭＳ Ｐゴシック" charset="0"/>
                <a:cs typeface="ＭＳ Ｐゴシック" charset="0"/>
              </a:defRPr>
            </a:lvl1pPr>
            <a:lvl2pPr marL="37931725" indent="-37474525" eaLnBrk="0" hangingPunct="0">
              <a:defRPr sz="2400" b="1">
                <a:solidFill>
                  <a:schemeClr val="tx1"/>
                </a:solidFill>
                <a:latin typeface="Times New Roman" charset="0"/>
                <a:ea typeface="ＭＳ Ｐゴシック" charset="0"/>
              </a:defRPr>
            </a:lvl2pPr>
            <a:lvl3pPr eaLnBrk="0" hangingPunct="0">
              <a:defRPr sz="2400" b="1">
                <a:solidFill>
                  <a:schemeClr val="tx1"/>
                </a:solidFill>
                <a:latin typeface="Times New Roman" charset="0"/>
                <a:ea typeface="ＭＳ Ｐゴシック" charset="0"/>
              </a:defRPr>
            </a:lvl3pPr>
            <a:lvl4pPr eaLnBrk="0" hangingPunct="0">
              <a:defRPr sz="2400" b="1">
                <a:solidFill>
                  <a:schemeClr val="tx1"/>
                </a:solidFill>
                <a:latin typeface="Times New Roman" charset="0"/>
                <a:ea typeface="ＭＳ Ｐゴシック" charset="0"/>
              </a:defRPr>
            </a:lvl4pPr>
            <a:lvl5pPr eaLnBrk="0" hangingPunct="0">
              <a:defRPr sz="2400" b="1">
                <a:solidFill>
                  <a:schemeClr val="tx1"/>
                </a:solidFill>
                <a:latin typeface="Times New Roman" charset="0"/>
                <a:ea typeface="ＭＳ Ｐゴシック" charset="0"/>
              </a:defRPr>
            </a:lvl5pPr>
            <a:lvl6pPr marL="457200" eaLnBrk="0" fontAlgn="base" hangingPunct="0">
              <a:spcBef>
                <a:spcPct val="0"/>
              </a:spcBef>
              <a:spcAft>
                <a:spcPct val="0"/>
              </a:spcAft>
              <a:defRPr sz="2400" b="1">
                <a:solidFill>
                  <a:schemeClr val="tx1"/>
                </a:solidFill>
                <a:latin typeface="Times New Roman" charset="0"/>
                <a:ea typeface="ＭＳ Ｐゴシック" charset="0"/>
              </a:defRPr>
            </a:lvl6pPr>
            <a:lvl7pPr marL="914400" eaLnBrk="0" fontAlgn="base" hangingPunct="0">
              <a:spcBef>
                <a:spcPct val="0"/>
              </a:spcBef>
              <a:spcAft>
                <a:spcPct val="0"/>
              </a:spcAft>
              <a:defRPr sz="2400" b="1">
                <a:solidFill>
                  <a:schemeClr val="tx1"/>
                </a:solidFill>
                <a:latin typeface="Times New Roman" charset="0"/>
                <a:ea typeface="ＭＳ Ｐゴシック" charset="0"/>
              </a:defRPr>
            </a:lvl7pPr>
            <a:lvl8pPr marL="1371600" eaLnBrk="0" fontAlgn="base" hangingPunct="0">
              <a:spcBef>
                <a:spcPct val="0"/>
              </a:spcBef>
              <a:spcAft>
                <a:spcPct val="0"/>
              </a:spcAft>
              <a:defRPr sz="2400" b="1">
                <a:solidFill>
                  <a:schemeClr val="tx1"/>
                </a:solidFill>
                <a:latin typeface="Times New Roman" charset="0"/>
                <a:ea typeface="ＭＳ Ｐゴシック" charset="0"/>
              </a:defRPr>
            </a:lvl8pPr>
            <a:lvl9pPr marL="1828800" eaLnBrk="0" fontAlgn="base" hangingPunct="0">
              <a:spcBef>
                <a:spcPct val="0"/>
              </a:spcBef>
              <a:spcAft>
                <a:spcPct val="0"/>
              </a:spcAft>
              <a:defRPr sz="2400" b="1">
                <a:solidFill>
                  <a:schemeClr val="tx1"/>
                </a:solidFill>
                <a:latin typeface="Times New Roman" charset="0"/>
                <a:ea typeface="ＭＳ Ｐゴシック" charset="0"/>
              </a:defRPr>
            </a:lvl9pPr>
          </a:lstStyle>
          <a:p>
            <a:pPr eaLnBrk="1" hangingPunct="1"/>
            <a:r>
              <a:rPr lang="en-US" sz="3200" b="0">
                <a:solidFill>
                  <a:schemeClr val="tx2"/>
                </a:solidFill>
                <a:effectLst>
                  <a:outerShdw blurRad="38100" dist="38100" dir="2700000" algn="tl">
                    <a:srgbClr val="DDDDDD"/>
                  </a:outerShdw>
                </a:effectLst>
                <a:latin typeface="Arial" charset="0"/>
              </a:rPr>
              <a:t>Hair: α-Helix</a:t>
            </a:r>
          </a:p>
        </p:txBody>
      </p:sp>
      <p:pic>
        <p:nvPicPr>
          <p:cNvPr id="74756" name="Picture 4" descr="Screen Shot 2018-05-12 at 3.25.58 PM.pn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6181725" y="152400"/>
            <a:ext cx="2733675" cy="190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4757" name="Picture 6" descr="Screen Shot 2018-05-12 at 3.30.51 PM.png"/>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6324600" y="4876800"/>
            <a:ext cx="2473325"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4758" name="Rectangle 3">
            <a:hlinkClick r:id="rId6"/>
          </p:cNvPr>
          <p:cNvSpPr>
            <a:spLocks noChangeArrowheads="1"/>
          </p:cNvSpPr>
          <p:nvPr/>
        </p:nvSpPr>
        <p:spPr bwMode="auto">
          <a:xfrm>
            <a:off x="-152400" y="5997575"/>
            <a:ext cx="662940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n-US" sz="2000" b="0">
                <a:latin typeface="Arial" charset="0"/>
                <a:cs typeface="Arial" charset="0"/>
              </a:rPr>
              <a:t>http://chemconnections.org/general/movies/protein-hair-2.mov</a:t>
            </a:r>
          </a:p>
        </p:txBody>
      </p:sp>
      <p:pic>
        <p:nvPicPr>
          <p:cNvPr id="74759" name="Picture 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895600" y="228600"/>
            <a:ext cx="1663700"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xmlns:p14="http://schemas.microsoft.com/office/powerpoint/2010/mai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4466" name="Text Box 2">
            <a:hlinkClick r:id="rId5"/>
          </p:cNvPr>
          <p:cNvSpPr txBox="1">
            <a:spLocks noChangeArrowheads="1"/>
          </p:cNvSpPr>
          <p:nvPr/>
        </p:nvSpPr>
        <p:spPr bwMode="auto">
          <a:xfrm>
            <a:off x="457200" y="877888"/>
            <a:ext cx="2733675" cy="1200150"/>
          </a:xfrm>
          <a:prstGeom prst="rect">
            <a:avLst/>
          </a:prstGeom>
          <a:noFill/>
          <a:ln w="25400">
            <a:noFill/>
            <a:miter lim="800000"/>
            <a:headEnd/>
            <a:tailEnd/>
          </a:ln>
          <a:effectLst/>
        </p:spPr>
        <p:txBody>
          <a:bodyPr wrap="none">
            <a:spAutoFit/>
          </a:bodyPr>
          <a:lstStyle>
            <a:lvl1pPr eaLnBrk="0" hangingPunct="0">
              <a:defRPr sz="2400" b="1">
                <a:solidFill>
                  <a:schemeClr val="tx1"/>
                </a:solidFill>
                <a:latin typeface="Times New Roman" charset="0"/>
                <a:ea typeface="ＭＳ Ｐゴシック" charset="0"/>
                <a:cs typeface="ＭＳ Ｐゴシック" charset="0"/>
              </a:defRPr>
            </a:lvl1pPr>
            <a:lvl2pPr marL="37931725" indent="-37474525" eaLnBrk="0" hangingPunct="0">
              <a:defRPr sz="2400" b="1">
                <a:solidFill>
                  <a:schemeClr val="tx1"/>
                </a:solidFill>
                <a:latin typeface="Times New Roman" charset="0"/>
                <a:ea typeface="ＭＳ Ｐゴシック" charset="0"/>
              </a:defRPr>
            </a:lvl2pPr>
            <a:lvl3pPr eaLnBrk="0" hangingPunct="0">
              <a:defRPr sz="2400" b="1">
                <a:solidFill>
                  <a:schemeClr val="tx1"/>
                </a:solidFill>
                <a:latin typeface="Times New Roman" charset="0"/>
                <a:ea typeface="ＭＳ Ｐゴシック" charset="0"/>
              </a:defRPr>
            </a:lvl3pPr>
            <a:lvl4pPr eaLnBrk="0" hangingPunct="0">
              <a:defRPr sz="2400" b="1">
                <a:solidFill>
                  <a:schemeClr val="tx1"/>
                </a:solidFill>
                <a:latin typeface="Times New Roman" charset="0"/>
                <a:ea typeface="ＭＳ Ｐゴシック" charset="0"/>
              </a:defRPr>
            </a:lvl4pPr>
            <a:lvl5pPr eaLnBrk="0" hangingPunct="0">
              <a:defRPr sz="2400" b="1">
                <a:solidFill>
                  <a:schemeClr val="tx1"/>
                </a:solidFill>
                <a:latin typeface="Times New Roman" charset="0"/>
                <a:ea typeface="ＭＳ Ｐゴシック" charset="0"/>
              </a:defRPr>
            </a:lvl5pPr>
            <a:lvl6pPr marL="457200" eaLnBrk="0" fontAlgn="base" hangingPunct="0">
              <a:spcBef>
                <a:spcPct val="0"/>
              </a:spcBef>
              <a:spcAft>
                <a:spcPct val="0"/>
              </a:spcAft>
              <a:defRPr sz="2400" b="1">
                <a:solidFill>
                  <a:schemeClr val="tx1"/>
                </a:solidFill>
                <a:latin typeface="Times New Roman" charset="0"/>
                <a:ea typeface="ＭＳ Ｐゴシック" charset="0"/>
              </a:defRPr>
            </a:lvl6pPr>
            <a:lvl7pPr marL="914400" eaLnBrk="0" fontAlgn="base" hangingPunct="0">
              <a:spcBef>
                <a:spcPct val="0"/>
              </a:spcBef>
              <a:spcAft>
                <a:spcPct val="0"/>
              </a:spcAft>
              <a:defRPr sz="2400" b="1">
                <a:solidFill>
                  <a:schemeClr val="tx1"/>
                </a:solidFill>
                <a:latin typeface="Times New Roman" charset="0"/>
                <a:ea typeface="ＭＳ Ｐゴシック" charset="0"/>
              </a:defRPr>
            </a:lvl7pPr>
            <a:lvl8pPr marL="1371600" eaLnBrk="0" fontAlgn="base" hangingPunct="0">
              <a:spcBef>
                <a:spcPct val="0"/>
              </a:spcBef>
              <a:spcAft>
                <a:spcPct val="0"/>
              </a:spcAft>
              <a:defRPr sz="2400" b="1">
                <a:solidFill>
                  <a:schemeClr val="tx1"/>
                </a:solidFill>
                <a:latin typeface="Times New Roman" charset="0"/>
                <a:ea typeface="ＭＳ Ｐゴシック" charset="0"/>
              </a:defRPr>
            </a:lvl8pPr>
            <a:lvl9pPr marL="1828800" eaLnBrk="0" fontAlgn="base" hangingPunct="0">
              <a:spcBef>
                <a:spcPct val="0"/>
              </a:spcBef>
              <a:spcAft>
                <a:spcPct val="0"/>
              </a:spcAft>
              <a:defRPr sz="2400" b="1">
                <a:solidFill>
                  <a:schemeClr val="tx1"/>
                </a:solidFill>
                <a:latin typeface="Times New Roman" charset="0"/>
                <a:ea typeface="ＭＳ Ｐゴシック" charset="0"/>
              </a:defRPr>
            </a:lvl9pPr>
          </a:lstStyle>
          <a:p>
            <a:pPr algn="ctr" eaLnBrk="1" hangingPunct="1"/>
            <a:r>
              <a:rPr lang="en-US" sz="3600" b="0">
                <a:solidFill>
                  <a:schemeClr val="tx2"/>
                </a:solidFill>
                <a:effectLst>
                  <a:outerShdw blurRad="38100" dist="38100" dir="2700000" algn="tl">
                    <a:srgbClr val="DDDDDD"/>
                  </a:outerShdw>
                </a:effectLst>
                <a:latin typeface="Arial" charset="0"/>
              </a:rPr>
              <a:t>Hair: α-Helix</a:t>
            </a:r>
          </a:p>
          <a:p>
            <a:pPr algn="ctr" eaLnBrk="1" hangingPunct="1"/>
            <a:r>
              <a:rPr lang="en-US" sz="3600" b="0">
                <a:solidFill>
                  <a:schemeClr val="tx2"/>
                </a:solidFill>
                <a:effectLst>
                  <a:outerShdw blurRad="38100" dist="38100" dir="2700000" algn="tl">
                    <a:srgbClr val="DDDDDD"/>
                  </a:outerShdw>
                </a:effectLst>
                <a:latin typeface="Arial" charset="0"/>
              </a:rPr>
              <a:t>Protein</a:t>
            </a:r>
          </a:p>
        </p:txBody>
      </p:sp>
      <p:pic>
        <p:nvPicPr>
          <p:cNvPr id="76803" name="proteins-hair.mov" descr="/Users/ronrusay/Desktop/Powerpoint &amp; Movies/Movies Org 227 /proteins-hair.mov">
            <a:hlinkClick r:id="" action="ppaction://media"/>
          </p:cNvPr>
          <p:cNvPicPr>
            <a:picLocks noChangeAspect="1" noChangeArrowheads="1"/>
          </p:cNvPicPr>
          <p:nvPr>
            <a:videoFile r:link="rId2"/>
            <p:extLst>
              <p:ext uri="{DAA4B4D4-6D71-4841-9C94-3DE7FCFB9230}">
                <p14:media xmlns:p14="http://schemas.microsoft.com/office/powerpoint/2010/main" r:link="rId1"/>
              </p:ext>
            </p:extLst>
          </p:nvPr>
        </p:nvPicPr>
        <p:blipFill>
          <a:blip r:embed="rId6">
            <a:extLst>
              <a:ext uri="{28A0092B-C50C-407E-A947-70E740481C1C}">
                <a14:useLocalDpi xmlns:a14="http://schemas.microsoft.com/office/drawing/2010/main" val="0"/>
              </a:ext>
            </a:extLst>
          </a:blip>
          <a:srcRect/>
          <a:stretch>
            <a:fillRect/>
          </a:stretch>
        </p:blipFill>
        <p:spPr bwMode="auto">
          <a:xfrm>
            <a:off x="2590800" y="2438400"/>
            <a:ext cx="4064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6804" name="Rectangle 3">
            <a:hlinkClick r:id="rId7"/>
          </p:cNvPr>
          <p:cNvSpPr>
            <a:spLocks noChangeArrowheads="1"/>
          </p:cNvSpPr>
          <p:nvPr/>
        </p:nvSpPr>
        <p:spPr bwMode="auto">
          <a:xfrm>
            <a:off x="304800" y="5715000"/>
            <a:ext cx="88392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n-US" sz="2000" b="0">
                <a:latin typeface="Arial" charset="0"/>
                <a:cs typeface="Arial" charset="0"/>
              </a:rPr>
              <a:t>http://chemconnections.org/general/movies/protein-hair-2.mov</a:t>
            </a:r>
          </a:p>
        </p:txBody>
      </p:sp>
      <p:pic>
        <p:nvPicPr>
          <p:cNvPr id="76805" name="Picture 2"/>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382963" y="152400"/>
            <a:ext cx="2378075"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ctangle 5"/>
          <p:cNvSpPr/>
          <p:nvPr/>
        </p:nvSpPr>
        <p:spPr>
          <a:xfrm>
            <a:off x="952500" y="6019800"/>
            <a:ext cx="7239000" cy="646113"/>
          </a:xfrm>
          <a:prstGeom prst="rect">
            <a:avLst/>
          </a:prstGeom>
        </p:spPr>
        <p:txBody>
          <a:bodyPr>
            <a:spAutoFit/>
          </a:bodyPr>
          <a:lstStyle/>
          <a:p>
            <a:r>
              <a:rPr lang="en-US" sz="1800" b="0" i="1">
                <a:solidFill>
                  <a:schemeClr val="tx2"/>
                </a:solidFill>
                <a:effectLst>
                  <a:outerShdw blurRad="38100" dist="38100" dir="2700000" algn="tl">
                    <a:srgbClr val="DDDDDD"/>
                  </a:outerShdw>
                </a:effectLst>
                <a:latin typeface="Arial" charset="0"/>
              </a:rPr>
              <a:t>Annenberg World  of Chemistry</a:t>
            </a:r>
          </a:p>
          <a:p>
            <a:r>
              <a:rPr lang="en-US" sz="1800" b="0">
                <a:solidFill>
                  <a:schemeClr val="tx2"/>
                </a:solidFill>
                <a:effectLst>
                  <a:outerShdw blurRad="38100" dist="38100" dir="2700000" algn="tl">
                    <a:srgbClr val="DDDDDD"/>
                  </a:outerShdw>
                </a:effectLst>
                <a:latin typeface="Arial" charset="0"/>
              </a:rPr>
              <a:t>#23 Proteins </a:t>
            </a:r>
            <a:r>
              <a:rPr lang="en-US" sz="1800" b="0" i="1">
                <a:solidFill>
                  <a:schemeClr val="tx2"/>
                </a:solidFill>
                <a:effectLst>
                  <a:outerShdw blurRad="38100" dist="38100" dir="2700000" algn="tl">
                    <a:srgbClr val="DDDDDD"/>
                  </a:outerShdw>
                </a:effectLst>
                <a:latin typeface="Arial" charset="0"/>
              </a:rPr>
              <a:t>: </a:t>
            </a:r>
            <a:r>
              <a:rPr lang="en-US" sz="1800" b="0" i="1">
                <a:solidFill>
                  <a:schemeClr val="tx2"/>
                </a:solidFill>
                <a:effectLst>
                  <a:outerShdw blurRad="38100" dist="38100" dir="2700000" algn="tl">
                    <a:srgbClr val="DDDDDD"/>
                  </a:outerShdw>
                </a:effectLst>
                <a:latin typeface="Arial" charset="0"/>
                <a:hlinkClick r:id="rId5"/>
              </a:rPr>
              <a:t>http://www.learner.org/resources/series61.html</a:t>
            </a:r>
            <a:endParaRPr lang="en-US" sz="1800" b="0" i="1">
              <a:solidFill>
                <a:schemeClr val="tx2"/>
              </a:solidFill>
              <a:effectLst>
                <a:outerShdw blurRad="38100" dist="38100" dir="2700000" algn="tl">
                  <a:srgbClr val="DDDDDD"/>
                </a:outerShdw>
              </a:effectLst>
              <a:latin typeface="Arial" charset="0"/>
            </a:endParaRPr>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mediacall" presetSubtype="0" fill="hold" nodeType="afterEffect">
                                  <p:stCondLst>
                                    <p:cond delay="0"/>
                                  </p:stCondLst>
                                  <p:childTnLst>
                                    <p:cmd type="call" cmd="playFrom(0.0)">
                                      <p:cBhvr>
                                        <p:cTn id="6" dur="209055" fill="hold"/>
                                        <p:tgtEl>
                                          <p:spTgt spid="7680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p:cTn id="7" fill="hold" display="0">
                  <p:stCondLst>
                    <p:cond delay="indefinite"/>
                  </p:stCondLst>
                  <p:endCondLst>
                    <p:cond evt="onNext" delay="0">
                      <p:tgtEl>
                        <p:sldTgt/>
                      </p:tgtEl>
                    </p:cond>
                    <p:cond evt="onPrev" delay="0">
                      <p:tgtEl>
                        <p:sldTgt/>
                      </p:tgtEl>
                    </p:cond>
                  </p:endCondLst>
                </p:cTn>
                <p:tgtEl>
                  <p:spTgt spid="76803"/>
                </p:tgtEl>
              </p:cMediaNode>
            </p:video>
            <p:seq concurrent="1" nextAc="seek">
              <p:cTn id="8" restart="whenNotActive" fill="hold" evtFilter="cancelBubble" nodeType="interactiveSeq">
                <p:stCondLst>
                  <p:cond evt="onClick" delay="0">
                    <p:tgtEl>
                      <p:spTgt spid="76803"/>
                    </p:tgtEl>
                  </p:cond>
                </p:stCondLst>
                <p:endSync evt="end" delay="0">
                  <p:rtn val="all"/>
                </p:endSync>
                <p:childTnLst>
                  <p:par>
                    <p:cTn id="9" fill="hold" nodeType="clickPar">
                      <p:stCondLst>
                        <p:cond delay="0"/>
                      </p:stCondLst>
                      <p:childTnLst>
                        <p:par>
                          <p:cTn id="10" fill="hold" nodeType="withGroup">
                            <p:stCondLst>
                              <p:cond delay="0"/>
                            </p:stCondLst>
                            <p:childTnLst>
                              <p:par>
                                <p:cTn id="11" presetID="2" presetClass="mediacall" presetSubtype="0" fill="hold" nodeType="clickEffect">
                                  <p:stCondLst>
                                    <p:cond delay="0"/>
                                  </p:stCondLst>
                                  <p:childTnLst>
                                    <p:cmd type="call" cmd="togglePause">
                                      <p:cBhvr>
                                        <p:cTn id="12" dur="1" fill="hold"/>
                                        <p:tgtEl>
                                          <p:spTgt spid="76803"/>
                                        </p:tgtEl>
                                      </p:cBhvr>
                                    </p:cmd>
                                  </p:childTnLst>
                                </p:cTn>
                              </p:par>
                            </p:childTnLst>
                          </p:cTn>
                        </p:par>
                      </p:childTnLst>
                    </p:cTn>
                  </p:par>
                </p:childTnLst>
              </p:cTn>
              <p:nextCondLst>
                <p:cond evt="onClick" delay="0">
                  <p:tgtEl>
                    <p:spTgt spid="76803"/>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4466" name="Text Box 2"/>
          <p:cNvSpPr txBox="1">
            <a:spLocks noChangeArrowheads="1"/>
          </p:cNvSpPr>
          <p:nvPr/>
        </p:nvSpPr>
        <p:spPr bwMode="auto">
          <a:xfrm>
            <a:off x="3352800" y="762000"/>
            <a:ext cx="2406650" cy="523875"/>
          </a:xfrm>
          <a:prstGeom prst="rect">
            <a:avLst/>
          </a:prstGeom>
          <a:noFill/>
          <a:ln w="25400">
            <a:noFill/>
            <a:miter lim="800000"/>
            <a:headEnd/>
            <a:tailEnd/>
          </a:ln>
          <a:effectLst/>
        </p:spPr>
        <p:txBody>
          <a:bodyPr wrap="none">
            <a:spAutoFit/>
          </a:bodyPr>
          <a:lstStyle>
            <a:lvl1pPr eaLnBrk="0" hangingPunct="0">
              <a:defRPr sz="2400" b="1">
                <a:solidFill>
                  <a:schemeClr val="tx1"/>
                </a:solidFill>
                <a:latin typeface="Times New Roman" charset="0"/>
                <a:ea typeface="ＭＳ Ｐゴシック" charset="0"/>
                <a:cs typeface="ＭＳ Ｐゴシック" charset="0"/>
              </a:defRPr>
            </a:lvl1pPr>
            <a:lvl2pPr marL="37931725" indent="-37474525" eaLnBrk="0" hangingPunct="0">
              <a:defRPr sz="2400" b="1">
                <a:solidFill>
                  <a:schemeClr val="tx1"/>
                </a:solidFill>
                <a:latin typeface="Times New Roman" charset="0"/>
                <a:ea typeface="ＭＳ Ｐゴシック" charset="0"/>
              </a:defRPr>
            </a:lvl2pPr>
            <a:lvl3pPr eaLnBrk="0" hangingPunct="0">
              <a:defRPr sz="2400" b="1">
                <a:solidFill>
                  <a:schemeClr val="tx1"/>
                </a:solidFill>
                <a:latin typeface="Times New Roman" charset="0"/>
                <a:ea typeface="ＭＳ Ｐゴシック" charset="0"/>
              </a:defRPr>
            </a:lvl3pPr>
            <a:lvl4pPr eaLnBrk="0" hangingPunct="0">
              <a:defRPr sz="2400" b="1">
                <a:solidFill>
                  <a:schemeClr val="tx1"/>
                </a:solidFill>
                <a:latin typeface="Times New Roman" charset="0"/>
                <a:ea typeface="ＭＳ Ｐゴシック" charset="0"/>
              </a:defRPr>
            </a:lvl4pPr>
            <a:lvl5pPr eaLnBrk="0" hangingPunct="0">
              <a:defRPr sz="2400" b="1">
                <a:solidFill>
                  <a:schemeClr val="tx1"/>
                </a:solidFill>
                <a:latin typeface="Times New Roman" charset="0"/>
                <a:ea typeface="ＭＳ Ｐゴシック" charset="0"/>
              </a:defRPr>
            </a:lvl5pPr>
            <a:lvl6pPr marL="457200" eaLnBrk="0" fontAlgn="base" hangingPunct="0">
              <a:spcBef>
                <a:spcPct val="0"/>
              </a:spcBef>
              <a:spcAft>
                <a:spcPct val="0"/>
              </a:spcAft>
              <a:defRPr sz="2400" b="1">
                <a:solidFill>
                  <a:schemeClr val="tx1"/>
                </a:solidFill>
                <a:latin typeface="Times New Roman" charset="0"/>
                <a:ea typeface="ＭＳ Ｐゴシック" charset="0"/>
              </a:defRPr>
            </a:lvl6pPr>
            <a:lvl7pPr marL="914400" eaLnBrk="0" fontAlgn="base" hangingPunct="0">
              <a:spcBef>
                <a:spcPct val="0"/>
              </a:spcBef>
              <a:spcAft>
                <a:spcPct val="0"/>
              </a:spcAft>
              <a:defRPr sz="2400" b="1">
                <a:solidFill>
                  <a:schemeClr val="tx1"/>
                </a:solidFill>
                <a:latin typeface="Times New Roman" charset="0"/>
                <a:ea typeface="ＭＳ Ｐゴシック" charset="0"/>
              </a:defRPr>
            </a:lvl7pPr>
            <a:lvl8pPr marL="1371600" eaLnBrk="0" fontAlgn="base" hangingPunct="0">
              <a:spcBef>
                <a:spcPct val="0"/>
              </a:spcBef>
              <a:spcAft>
                <a:spcPct val="0"/>
              </a:spcAft>
              <a:defRPr sz="2400" b="1">
                <a:solidFill>
                  <a:schemeClr val="tx1"/>
                </a:solidFill>
                <a:latin typeface="Times New Roman" charset="0"/>
                <a:ea typeface="ＭＳ Ｐゴシック" charset="0"/>
              </a:defRPr>
            </a:lvl8pPr>
            <a:lvl9pPr marL="1828800" eaLnBrk="0" fontAlgn="base" hangingPunct="0">
              <a:spcBef>
                <a:spcPct val="0"/>
              </a:spcBef>
              <a:spcAft>
                <a:spcPct val="0"/>
              </a:spcAft>
              <a:defRPr sz="2400" b="1">
                <a:solidFill>
                  <a:schemeClr val="tx1"/>
                </a:solidFill>
                <a:latin typeface="Times New Roman" charset="0"/>
                <a:ea typeface="ＭＳ Ｐゴシック" charset="0"/>
              </a:defRPr>
            </a:lvl9pPr>
          </a:lstStyle>
          <a:p>
            <a:pPr eaLnBrk="1" hangingPunct="1"/>
            <a:r>
              <a:rPr lang="en-US" sz="2800" b="0">
                <a:solidFill>
                  <a:schemeClr val="tx2"/>
                </a:solidFill>
                <a:effectLst>
                  <a:outerShdw blurRad="38100" dist="38100" dir="2700000" algn="tl">
                    <a:srgbClr val="DDDDDD"/>
                  </a:outerShdw>
                </a:effectLst>
                <a:latin typeface="Arial" charset="0"/>
              </a:rPr>
              <a:t>Silk: β-Sheets</a:t>
            </a:r>
          </a:p>
        </p:txBody>
      </p:sp>
      <p:pic>
        <p:nvPicPr>
          <p:cNvPr id="78851" name="proteins-silk-2.mov" descr="/Users/ronrusay/Desktop/Powerpoint &amp; Movies/Movies Org 227 /proteins-silk-2.mov">
            <a:hlinkClick r:id="" action="ppaction://media"/>
          </p:cNvPr>
          <p:cNvPicPr>
            <a:picLocks noChangeAspect="1" noChangeArrowheads="1"/>
          </p:cNvPicPr>
          <p:nvPr>
            <a:videoFile r:link="rId2"/>
            <p:extLst>
              <p:ext uri="{DAA4B4D4-6D71-4841-9C94-3DE7FCFB9230}">
                <p14:media xmlns:p14="http://schemas.microsoft.com/office/powerpoint/2010/main" r:link="rId1"/>
              </p:ext>
            </p:extLst>
          </p:nvPr>
        </p:nvPicPr>
        <p:blipFill>
          <a:blip r:embed="rId5">
            <a:extLst>
              <a:ext uri="{28A0092B-C50C-407E-A947-70E740481C1C}">
                <a14:useLocalDpi xmlns:a14="http://schemas.microsoft.com/office/drawing/2010/main" val="0"/>
              </a:ext>
            </a:extLst>
          </a:blip>
          <a:srcRect/>
          <a:stretch>
            <a:fillRect/>
          </a:stretch>
        </p:blipFill>
        <p:spPr bwMode="auto">
          <a:xfrm>
            <a:off x="2286000" y="1524000"/>
            <a:ext cx="4064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8852" name="Rectangle 3">
            <a:hlinkClick r:id="rId6"/>
          </p:cNvPr>
          <p:cNvSpPr>
            <a:spLocks noChangeArrowheads="1"/>
          </p:cNvSpPr>
          <p:nvPr/>
        </p:nvSpPr>
        <p:spPr bwMode="auto">
          <a:xfrm>
            <a:off x="533400" y="5181600"/>
            <a:ext cx="80772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n-US" sz="2000" b="0">
                <a:latin typeface="Arial" charset="0"/>
                <a:cs typeface="Arial" charset="0"/>
              </a:rPr>
              <a:t>http://chemconnections.org/general/movies/proteins-silk-2.mov</a:t>
            </a:r>
          </a:p>
        </p:txBody>
      </p:sp>
      <p:pic>
        <p:nvPicPr>
          <p:cNvPr id="78853" name="Picture 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553200" y="1905000"/>
            <a:ext cx="2376488"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mediacall" presetSubtype="0" fill="hold" nodeType="afterEffect">
                                  <p:stCondLst>
                                    <p:cond delay="0"/>
                                  </p:stCondLst>
                                  <p:childTnLst>
                                    <p:cmd type="call" cmd="playFrom(0.0)">
                                      <p:cBhvr>
                                        <p:cTn id="6" dur="78195" fill="hold"/>
                                        <p:tgtEl>
                                          <p:spTgt spid="78851"/>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p:cTn id="7" fill="hold" display="0">
                  <p:stCondLst>
                    <p:cond delay="indefinite"/>
                  </p:stCondLst>
                  <p:endCondLst>
                    <p:cond evt="onNext" delay="0">
                      <p:tgtEl>
                        <p:sldTgt/>
                      </p:tgtEl>
                    </p:cond>
                    <p:cond evt="onPrev" delay="0">
                      <p:tgtEl>
                        <p:sldTgt/>
                      </p:tgtEl>
                    </p:cond>
                  </p:endCondLst>
                </p:cTn>
                <p:tgtEl>
                  <p:spTgt spid="78851"/>
                </p:tgtEl>
              </p:cMediaNode>
            </p:video>
            <p:seq concurrent="1" nextAc="seek">
              <p:cTn id="8" restart="whenNotActive" fill="hold" evtFilter="cancelBubble" nodeType="interactiveSeq">
                <p:stCondLst>
                  <p:cond evt="onClick" delay="0">
                    <p:tgtEl>
                      <p:spTgt spid="78851"/>
                    </p:tgtEl>
                  </p:cond>
                </p:stCondLst>
                <p:endSync evt="end" delay="0">
                  <p:rtn val="all"/>
                </p:endSync>
                <p:childTnLst>
                  <p:par>
                    <p:cTn id="9" fill="hold" nodeType="clickPar">
                      <p:stCondLst>
                        <p:cond delay="0"/>
                      </p:stCondLst>
                      <p:childTnLst>
                        <p:par>
                          <p:cTn id="10" fill="hold" nodeType="withGroup">
                            <p:stCondLst>
                              <p:cond delay="0"/>
                            </p:stCondLst>
                            <p:childTnLst>
                              <p:par>
                                <p:cTn id="11" presetID="2" presetClass="mediacall" presetSubtype="0" fill="hold" nodeType="clickEffect">
                                  <p:stCondLst>
                                    <p:cond delay="0"/>
                                  </p:stCondLst>
                                  <p:childTnLst>
                                    <p:cmd type="call" cmd="togglePause">
                                      <p:cBhvr>
                                        <p:cTn id="12" dur="1" fill="hold"/>
                                        <p:tgtEl>
                                          <p:spTgt spid="78851"/>
                                        </p:tgtEl>
                                      </p:cBhvr>
                                    </p:cmd>
                                  </p:childTnLst>
                                </p:cTn>
                              </p:par>
                            </p:childTnLst>
                          </p:cTn>
                        </p:par>
                      </p:childTnLst>
                    </p:cTn>
                  </p:par>
                </p:childTnLst>
              </p:cTn>
              <p:nextCondLst>
                <p:cond evt="onClick" delay="0">
                  <p:tgtEl>
                    <p:spTgt spid="78851"/>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0898" name="Picture 1" descr="Screen shot 2012-06-21 at 11.21.38 AM.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301750" y="1752600"/>
            <a:ext cx="6089650" cy="434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0899" name="Picture 2" descr="Screen Shot 2016-04-23 at 7.52.55 AM.pn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600200" y="341313"/>
            <a:ext cx="3429000" cy="2319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0900" name="TextBox 7"/>
          <p:cNvSpPr txBox="1">
            <a:spLocks noChangeArrowheads="1"/>
          </p:cNvSpPr>
          <p:nvPr/>
        </p:nvSpPr>
        <p:spPr bwMode="auto">
          <a:xfrm>
            <a:off x="152400" y="4191000"/>
            <a:ext cx="2133600" cy="1938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b="1">
                <a:solidFill>
                  <a:schemeClr val="tx1"/>
                </a:solidFill>
                <a:latin typeface="Times New Roman" charset="0"/>
                <a:ea typeface="ＭＳ Ｐゴシック" charset="0"/>
                <a:cs typeface="ＭＳ Ｐゴシック" charset="0"/>
              </a:defRPr>
            </a:lvl1pPr>
            <a:lvl2pPr marL="37931725" indent="-37474525" eaLnBrk="0" hangingPunct="0">
              <a:defRPr sz="2400" b="1">
                <a:solidFill>
                  <a:schemeClr val="tx1"/>
                </a:solidFill>
                <a:latin typeface="Times New Roman" charset="0"/>
                <a:ea typeface="ＭＳ Ｐゴシック" charset="0"/>
              </a:defRPr>
            </a:lvl2pPr>
            <a:lvl3pPr eaLnBrk="0" hangingPunct="0">
              <a:defRPr sz="2400" b="1">
                <a:solidFill>
                  <a:schemeClr val="tx1"/>
                </a:solidFill>
                <a:latin typeface="Times New Roman" charset="0"/>
                <a:ea typeface="ＭＳ Ｐゴシック" charset="0"/>
              </a:defRPr>
            </a:lvl3pPr>
            <a:lvl4pPr eaLnBrk="0" hangingPunct="0">
              <a:defRPr sz="2400" b="1">
                <a:solidFill>
                  <a:schemeClr val="tx1"/>
                </a:solidFill>
                <a:latin typeface="Times New Roman" charset="0"/>
                <a:ea typeface="ＭＳ Ｐゴシック" charset="0"/>
              </a:defRPr>
            </a:lvl4pPr>
            <a:lvl5pPr eaLnBrk="0" hangingPunct="0">
              <a:defRPr sz="2400" b="1">
                <a:solidFill>
                  <a:schemeClr val="tx1"/>
                </a:solidFill>
                <a:latin typeface="Times New Roman" charset="0"/>
                <a:ea typeface="ＭＳ Ｐゴシック" charset="0"/>
              </a:defRPr>
            </a:lvl5pPr>
            <a:lvl6pPr marL="457200" eaLnBrk="0" fontAlgn="base" hangingPunct="0">
              <a:spcBef>
                <a:spcPct val="0"/>
              </a:spcBef>
              <a:spcAft>
                <a:spcPct val="0"/>
              </a:spcAft>
              <a:defRPr sz="2400" b="1">
                <a:solidFill>
                  <a:schemeClr val="tx1"/>
                </a:solidFill>
                <a:latin typeface="Times New Roman" charset="0"/>
                <a:ea typeface="ＭＳ Ｐゴシック" charset="0"/>
              </a:defRPr>
            </a:lvl6pPr>
            <a:lvl7pPr marL="914400" eaLnBrk="0" fontAlgn="base" hangingPunct="0">
              <a:spcBef>
                <a:spcPct val="0"/>
              </a:spcBef>
              <a:spcAft>
                <a:spcPct val="0"/>
              </a:spcAft>
              <a:defRPr sz="2400" b="1">
                <a:solidFill>
                  <a:schemeClr val="tx1"/>
                </a:solidFill>
                <a:latin typeface="Times New Roman" charset="0"/>
                <a:ea typeface="ＭＳ Ｐゴシック" charset="0"/>
              </a:defRPr>
            </a:lvl7pPr>
            <a:lvl8pPr marL="1371600" eaLnBrk="0" fontAlgn="base" hangingPunct="0">
              <a:spcBef>
                <a:spcPct val="0"/>
              </a:spcBef>
              <a:spcAft>
                <a:spcPct val="0"/>
              </a:spcAft>
              <a:defRPr sz="2400" b="1">
                <a:solidFill>
                  <a:schemeClr val="tx1"/>
                </a:solidFill>
                <a:latin typeface="Times New Roman" charset="0"/>
                <a:ea typeface="ＭＳ Ｐゴシック" charset="0"/>
              </a:defRPr>
            </a:lvl8pPr>
            <a:lvl9pPr marL="1828800" eaLnBrk="0" fontAlgn="base" hangingPunct="0">
              <a:spcBef>
                <a:spcPct val="0"/>
              </a:spcBef>
              <a:spcAft>
                <a:spcPct val="0"/>
              </a:spcAft>
              <a:defRPr sz="2400" b="1">
                <a:solidFill>
                  <a:schemeClr val="tx1"/>
                </a:solidFill>
                <a:latin typeface="Times New Roman" charset="0"/>
                <a:ea typeface="ＭＳ Ｐゴシック" charset="0"/>
              </a:defRPr>
            </a:lvl9pPr>
          </a:lstStyle>
          <a:p>
            <a:pPr eaLnBrk="1" hangingPunct="1"/>
            <a:r>
              <a:rPr lang="en-US" b="0" i="1"/>
              <a:t>Cooking the perfect egg: </a:t>
            </a:r>
            <a:r>
              <a:rPr lang="en-US"/>
              <a:t>denaturing albumin</a:t>
            </a:r>
          </a:p>
          <a:p>
            <a:pPr eaLnBrk="1" hangingPunct="1"/>
            <a:r>
              <a:rPr lang="en-US"/>
              <a:t>protein</a:t>
            </a:r>
          </a:p>
        </p:txBody>
      </p:sp>
      <p:sp>
        <p:nvSpPr>
          <p:cNvPr id="80901" name="Rectangle 8"/>
          <p:cNvSpPr>
            <a:spLocks noChangeArrowheads="1"/>
          </p:cNvSpPr>
          <p:nvPr/>
        </p:nvSpPr>
        <p:spPr bwMode="auto">
          <a:xfrm>
            <a:off x="6248400" y="3429000"/>
            <a:ext cx="2706688"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t>perfectly softboiled</a:t>
            </a:r>
          </a:p>
        </p:txBody>
      </p:sp>
      <p:cxnSp>
        <p:nvCxnSpPr>
          <p:cNvPr id="80902" name="Straight Arrow Connector 11"/>
          <p:cNvCxnSpPr>
            <a:cxnSpLocks noChangeShapeType="1"/>
          </p:cNvCxnSpPr>
          <p:nvPr/>
        </p:nvCxnSpPr>
        <p:spPr bwMode="auto">
          <a:xfrm rot="10800000">
            <a:off x="3581400" y="2133600"/>
            <a:ext cx="2743200" cy="1524000"/>
          </a:xfrm>
          <a:prstGeom prst="straightConnector1">
            <a:avLst/>
          </a:prstGeom>
          <a:noFill/>
          <a:ln w="9525">
            <a:solidFill>
              <a:srgbClr val="FF0000"/>
            </a:solidFill>
            <a:round/>
            <a:headEnd/>
            <a:tailEnd type="arrow" w="med" len="med"/>
          </a:ln>
          <a:extLst>
            <a:ext uri="{909E8E84-426E-40dd-AFC4-6F175D3DCCD1}">
              <a14:hiddenFill xmlns:a14="http://schemas.microsoft.com/office/drawing/2010/main">
                <a:noFill/>
              </a14:hiddenFill>
            </a:ext>
          </a:extLst>
        </p:spPr>
      </p:cxnSp>
      <p:sp>
        <p:nvSpPr>
          <p:cNvPr id="80903" name="Rectangle 7">
            <a:hlinkClick r:id="rId5"/>
          </p:cNvPr>
          <p:cNvSpPr>
            <a:spLocks noChangeArrowheads="1"/>
          </p:cNvSpPr>
          <p:nvPr/>
        </p:nvSpPr>
        <p:spPr bwMode="auto">
          <a:xfrm>
            <a:off x="228600" y="6211888"/>
            <a:ext cx="8610600"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n-US" sz="1800" b="0">
                <a:latin typeface="Arial" charset="0"/>
                <a:cs typeface="Arial" charset="0"/>
              </a:rPr>
              <a:t>http://chemconnections.org/general/chem106/Tech%20Prep/Protein%20Activity%20I-2016.html</a:t>
            </a:r>
          </a:p>
        </p:txBody>
      </p:sp>
      <p:pic>
        <p:nvPicPr>
          <p:cNvPr id="80904" name="Picture 8" descr="Screen Shot 2018-05-10 at 9.30.59 PM.png"/>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6248400" y="533400"/>
            <a:ext cx="2703513" cy="2057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80905" name="Straight Arrow Connector 11"/>
          <p:cNvCxnSpPr>
            <a:cxnSpLocks noChangeShapeType="1"/>
          </p:cNvCxnSpPr>
          <p:nvPr/>
        </p:nvCxnSpPr>
        <p:spPr bwMode="auto">
          <a:xfrm rot="5400000" flipH="1" flipV="1">
            <a:off x="5981700" y="2324100"/>
            <a:ext cx="1676400" cy="838200"/>
          </a:xfrm>
          <a:prstGeom prst="straightConnector1">
            <a:avLst/>
          </a:prstGeom>
          <a:noFill/>
          <a:ln w="9525">
            <a:solidFill>
              <a:srgbClr val="FF0000"/>
            </a:solidFill>
            <a:round/>
            <a:headEnd/>
            <a:tailEnd type="arrow" w="med" len="med"/>
          </a:ln>
          <a:extLst>
            <a:ext uri="{909E8E84-426E-40dd-AFC4-6F175D3DCCD1}">
              <a14:hiddenFill xmlns:a14="http://schemas.microsoft.com/office/drawing/2010/main">
                <a:noFill/>
              </a14:hiddenFill>
            </a:ext>
          </a:extLst>
        </p:spPr>
      </p:cxnSp>
      <p:pic>
        <p:nvPicPr>
          <p:cNvPr id="80906" name="Picture 10" descr="Screen Shot 2018-05-12 at 3.41.23 PM.png"/>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6858000" y="3886200"/>
            <a:ext cx="2133600" cy="185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80907" name="Straight Arrow Connector 6"/>
          <p:cNvCxnSpPr>
            <a:cxnSpLocks noChangeShapeType="1"/>
          </p:cNvCxnSpPr>
          <p:nvPr/>
        </p:nvCxnSpPr>
        <p:spPr bwMode="auto">
          <a:xfrm rot="5400000">
            <a:off x="6629400" y="4114800"/>
            <a:ext cx="685800" cy="381000"/>
          </a:xfrm>
          <a:prstGeom prst="straightConnector1">
            <a:avLst/>
          </a:prstGeom>
          <a:noFill/>
          <a:ln w="9525">
            <a:solidFill>
              <a:schemeClr val="tx1"/>
            </a:solidFill>
            <a:round/>
            <a:headEnd/>
            <a:tailEnd type="arrow" w="med" len="med"/>
          </a:ln>
          <a:extLst>
            <a:ext uri="{909E8E84-426E-40dd-AFC4-6F175D3DCCD1}">
              <a14:hiddenFill xmlns:a14="http://schemas.microsoft.com/office/drawing/2010/main">
                <a:noFill/>
              </a14:hiddenFill>
            </a:ext>
          </a:extLst>
        </p:spPr>
      </p:cxnSp>
    </p:spTree>
  </p:cSld>
  <p:clrMapOvr>
    <a:masterClrMapping/>
  </p:clrMapOvr>
  <p:transition xmlns:p14="http://schemas.microsoft.com/office/powerpoint/2010/main" spd="med">
    <p:wipe dir="r"/>
  </p:transition>
  <p:timing>
    <p:tnLst>
      <p:par>
        <p:cTn xmlns:p14="http://schemas.microsoft.com/office/powerpoint/2010/mai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6754" name="Rectangle 2"/>
          <p:cNvSpPr>
            <a:spLocks noGrp="1" noChangeArrowheads="1"/>
          </p:cNvSpPr>
          <p:nvPr>
            <p:ph type="title"/>
          </p:nvPr>
        </p:nvSpPr>
        <p:spPr>
          <a:xfrm>
            <a:off x="685800" y="304800"/>
            <a:ext cx="7772400" cy="1143000"/>
          </a:xfrm>
        </p:spPr>
        <p:txBody>
          <a:bodyPr lIns="90487" tIns="44450" rIns="90487" bIns="44450"/>
          <a:lstStyle/>
          <a:p>
            <a:r>
              <a:rPr lang="en-US" sz="4400">
                <a:effectLst>
                  <a:outerShdw blurRad="38100" dist="38100" dir="2700000" algn="tl">
                    <a:srgbClr val="DDDDDD"/>
                  </a:outerShdw>
                </a:effectLst>
                <a:latin typeface="Times New Roman" charset="0"/>
                <a:ea typeface="ＭＳ Ｐゴシック" charset="0"/>
                <a:cs typeface="ＭＳ Ｐゴシック" charset="0"/>
              </a:rPr>
              <a:t>Protein Structure</a:t>
            </a:r>
            <a:r>
              <a:rPr lang="en-US" sz="4400" i="0">
                <a:effectLst>
                  <a:outerShdw blurRad="38100" dist="38100" dir="2700000" algn="tl">
                    <a:srgbClr val="DDDDDD"/>
                  </a:outerShdw>
                </a:effectLst>
                <a:latin typeface="Times New Roman" charset="0"/>
                <a:ea typeface="ＭＳ Ｐゴシック" charset="0"/>
                <a:cs typeface="ＭＳ Ｐゴシック" charset="0"/>
              </a:rPr>
              <a:t/>
            </a:r>
            <a:br>
              <a:rPr lang="en-US" sz="4400" i="0">
                <a:effectLst>
                  <a:outerShdw blurRad="38100" dist="38100" dir="2700000" algn="tl">
                    <a:srgbClr val="DDDDDD"/>
                  </a:outerShdw>
                </a:effectLst>
                <a:latin typeface="Times New Roman" charset="0"/>
                <a:ea typeface="ＭＳ Ｐゴシック" charset="0"/>
                <a:cs typeface="ＭＳ Ｐゴシック" charset="0"/>
              </a:rPr>
            </a:br>
            <a:endParaRPr lang="en-US">
              <a:effectLst>
                <a:outerShdw blurRad="38100" dist="38100" dir="2700000" algn="tl">
                  <a:srgbClr val="DDDDDD"/>
                </a:outerShdw>
              </a:effectLst>
              <a:latin typeface="Times New Roman" charset="0"/>
              <a:ea typeface="ＭＳ Ｐゴシック" charset="0"/>
              <a:cs typeface="ＭＳ Ｐゴシック" charset="0"/>
            </a:endParaRPr>
          </a:p>
        </p:txBody>
      </p:sp>
      <p:sp>
        <p:nvSpPr>
          <p:cNvPr id="82947" name="Rectangle 3"/>
          <p:cNvSpPr>
            <a:spLocks noGrp="1" noChangeArrowheads="1"/>
          </p:cNvSpPr>
          <p:nvPr>
            <p:ph type="body" idx="1"/>
          </p:nvPr>
        </p:nvSpPr>
        <p:spPr>
          <a:xfrm>
            <a:off x="685800" y="1600200"/>
            <a:ext cx="7772400" cy="4648200"/>
          </a:xfrm>
        </p:spPr>
        <p:txBody>
          <a:bodyPr lIns="90487" tIns="44450" rIns="90487" bIns="44450"/>
          <a:lstStyle/>
          <a:p>
            <a:r>
              <a:rPr lang="en-US">
                <a:solidFill>
                  <a:srgbClr val="919191"/>
                </a:solidFill>
                <a:latin typeface="Times New Roman" charset="0"/>
                <a:ea typeface="ＭＳ Ｐゴシック" charset="0"/>
                <a:cs typeface="ＭＳ Ｐゴシック" charset="0"/>
              </a:rPr>
              <a:t>1</a:t>
            </a:r>
            <a:r>
              <a:rPr lang="en-US" baseline="30000">
                <a:solidFill>
                  <a:srgbClr val="919191"/>
                </a:solidFill>
                <a:latin typeface="Times New Roman" charset="0"/>
                <a:ea typeface="ＭＳ Ｐゴシック" charset="0"/>
                <a:cs typeface="ＭＳ Ｐゴシック" charset="0"/>
              </a:rPr>
              <a:t>o</a:t>
            </a:r>
            <a:r>
              <a:rPr lang="en-US">
                <a:solidFill>
                  <a:srgbClr val="919191"/>
                </a:solidFill>
                <a:latin typeface="Times New Roman" charset="0"/>
                <a:ea typeface="ＭＳ Ｐゴシック" charset="0"/>
                <a:cs typeface="ＭＳ Ｐゴシック" charset="0"/>
              </a:rPr>
              <a:t> : The linear sequence of amino acids and disulfide bonds eg. ARDV:Ala</a:t>
            </a:r>
            <a:r>
              <a:rPr lang="en-US" b="0" baseline="30000">
                <a:solidFill>
                  <a:srgbClr val="919191"/>
                </a:solidFill>
                <a:latin typeface="Times New Roman" charset="0"/>
                <a:ea typeface="ＭＳ Ｐゴシック" charset="0"/>
                <a:cs typeface="ＭＳ Ｐゴシック" charset="0"/>
              </a:rPr>
              <a:t>.</a:t>
            </a:r>
            <a:r>
              <a:rPr lang="en-US">
                <a:solidFill>
                  <a:srgbClr val="919191"/>
                </a:solidFill>
                <a:latin typeface="Times New Roman" charset="0"/>
                <a:ea typeface="ＭＳ Ｐゴシック" charset="0"/>
                <a:cs typeface="ＭＳ Ｐゴシック" charset="0"/>
              </a:rPr>
              <a:t>Arg</a:t>
            </a:r>
            <a:r>
              <a:rPr lang="en-US" b="0" baseline="30000">
                <a:solidFill>
                  <a:srgbClr val="919191"/>
                </a:solidFill>
                <a:latin typeface="Times New Roman" charset="0"/>
                <a:ea typeface="ＭＳ Ｐゴシック" charset="0"/>
                <a:cs typeface="ＭＳ Ｐゴシック" charset="0"/>
              </a:rPr>
              <a:t>.</a:t>
            </a:r>
            <a:r>
              <a:rPr lang="en-US">
                <a:solidFill>
                  <a:srgbClr val="919191"/>
                </a:solidFill>
                <a:latin typeface="Times New Roman" charset="0"/>
                <a:ea typeface="ＭＳ Ｐゴシック" charset="0"/>
                <a:cs typeface="ＭＳ Ｐゴシック" charset="0"/>
              </a:rPr>
              <a:t>Asp</a:t>
            </a:r>
            <a:r>
              <a:rPr lang="en-US" b="0" baseline="30000">
                <a:solidFill>
                  <a:srgbClr val="919191"/>
                </a:solidFill>
                <a:latin typeface="Times New Roman" charset="0"/>
                <a:ea typeface="ＭＳ Ｐゴシック" charset="0"/>
                <a:cs typeface="ＭＳ Ｐゴシック" charset="0"/>
              </a:rPr>
              <a:t>.</a:t>
            </a:r>
            <a:r>
              <a:rPr lang="en-US">
                <a:solidFill>
                  <a:srgbClr val="919191"/>
                </a:solidFill>
                <a:latin typeface="Times New Roman" charset="0"/>
                <a:ea typeface="ＭＳ Ｐゴシック" charset="0"/>
                <a:cs typeface="ＭＳ Ｐゴシック" charset="0"/>
              </a:rPr>
              <a:t>Val.</a:t>
            </a:r>
            <a:r>
              <a:rPr lang="en-US">
                <a:latin typeface="Times New Roman" charset="0"/>
                <a:ea typeface="ＭＳ Ｐゴシック" charset="0"/>
                <a:cs typeface="ＭＳ Ｐゴシック" charset="0"/>
              </a:rPr>
              <a:t> </a:t>
            </a:r>
          </a:p>
          <a:p>
            <a:r>
              <a:rPr lang="en-US">
                <a:solidFill>
                  <a:srgbClr val="919191"/>
                </a:solidFill>
                <a:latin typeface="Times New Roman" charset="0"/>
                <a:ea typeface="ＭＳ Ｐゴシック" charset="0"/>
                <a:cs typeface="ＭＳ Ｐゴシック" charset="0"/>
              </a:rPr>
              <a:t>2</a:t>
            </a:r>
            <a:r>
              <a:rPr lang="en-US" baseline="30000">
                <a:solidFill>
                  <a:srgbClr val="919191"/>
                </a:solidFill>
                <a:latin typeface="Times New Roman" charset="0"/>
                <a:ea typeface="ＭＳ Ｐゴシック" charset="0"/>
                <a:cs typeface="ＭＳ Ｐゴシック" charset="0"/>
              </a:rPr>
              <a:t>o</a:t>
            </a:r>
            <a:r>
              <a:rPr lang="en-US">
                <a:solidFill>
                  <a:srgbClr val="919191"/>
                </a:solidFill>
                <a:latin typeface="Times New Roman" charset="0"/>
                <a:ea typeface="ＭＳ Ｐゴシック" charset="0"/>
                <a:cs typeface="ＭＳ Ｐゴシック" charset="0"/>
              </a:rPr>
              <a:t> : Local structures which include, folds, turns, </a:t>
            </a:r>
            <a:r>
              <a:rPr lang="en-US">
                <a:solidFill>
                  <a:srgbClr val="919191"/>
                </a:solidFill>
                <a:latin typeface="Symbol" charset="0"/>
                <a:ea typeface="ＭＳ Ｐゴシック" charset="0"/>
                <a:cs typeface="ＭＳ Ｐゴシック" charset="0"/>
              </a:rPr>
              <a:t></a:t>
            </a:r>
            <a:r>
              <a:rPr lang="en-US">
                <a:solidFill>
                  <a:srgbClr val="919191"/>
                </a:solidFill>
                <a:latin typeface="Times New Roman" charset="0"/>
                <a:ea typeface="ＭＳ Ｐゴシック" charset="0"/>
                <a:cs typeface="ＭＳ Ｐゴシック" charset="0"/>
              </a:rPr>
              <a:t>-helices and </a:t>
            </a:r>
            <a:r>
              <a:rPr lang="en-US">
                <a:solidFill>
                  <a:srgbClr val="919191"/>
                </a:solidFill>
                <a:latin typeface="Symbol" charset="0"/>
                <a:ea typeface="ＭＳ Ｐゴシック" charset="0"/>
                <a:cs typeface="ＭＳ Ｐゴシック" charset="0"/>
              </a:rPr>
              <a:t></a:t>
            </a:r>
            <a:r>
              <a:rPr lang="en-US">
                <a:solidFill>
                  <a:srgbClr val="919191"/>
                </a:solidFill>
                <a:latin typeface="Times New Roman" charset="0"/>
                <a:ea typeface="ＭＳ Ｐゴシック" charset="0"/>
                <a:cs typeface="ＭＳ Ｐゴシック" charset="0"/>
              </a:rPr>
              <a:t>-sheets held in place by hydrogen bonds</a:t>
            </a:r>
            <a:r>
              <a:rPr lang="en-US">
                <a:latin typeface="Times New Roman" charset="0"/>
                <a:ea typeface="ＭＳ Ｐゴシック" charset="0"/>
                <a:cs typeface="ＭＳ Ｐゴシック" charset="0"/>
              </a:rPr>
              <a:t>.</a:t>
            </a:r>
          </a:p>
          <a:p>
            <a:r>
              <a:rPr lang="en-US">
                <a:latin typeface="Times New Roman" charset="0"/>
                <a:ea typeface="ＭＳ Ｐゴシック" charset="0"/>
                <a:cs typeface="ＭＳ Ｐゴシック" charset="0"/>
              </a:rPr>
              <a:t>3</a:t>
            </a:r>
            <a:r>
              <a:rPr lang="en-US" baseline="30000">
                <a:latin typeface="Times New Roman" charset="0"/>
                <a:ea typeface="ＭＳ Ｐゴシック" charset="0"/>
                <a:cs typeface="ＭＳ Ｐゴシック" charset="0"/>
              </a:rPr>
              <a:t>o</a:t>
            </a:r>
            <a:r>
              <a:rPr lang="en-US">
                <a:latin typeface="Times New Roman" charset="0"/>
                <a:ea typeface="ＭＳ Ｐゴシック" charset="0"/>
                <a:cs typeface="ＭＳ Ｐゴシック" charset="0"/>
              </a:rPr>
              <a:t> : </a:t>
            </a:r>
            <a:r>
              <a:rPr lang="en-US" i="1">
                <a:latin typeface="Times New Roman" charset="0"/>
                <a:ea typeface="ＭＳ Ｐゴシック" charset="0"/>
                <a:cs typeface="ＭＳ Ｐゴシック" charset="0"/>
              </a:rPr>
              <a:t>3-D</a:t>
            </a:r>
            <a:r>
              <a:rPr lang="en-US">
                <a:latin typeface="Times New Roman" charset="0"/>
                <a:ea typeface="ＭＳ Ｐゴシック" charset="0"/>
                <a:cs typeface="ＭＳ Ｐゴシック" charset="0"/>
              </a:rPr>
              <a:t> arrangement of all atoms in a single polypeptide chain.</a:t>
            </a:r>
            <a:r>
              <a:rPr lang="en-US">
                <a:solidFill>
                  <a:srgbClr val="919191"/>
                </a:solidFill>
                <a:latin typeface="Times New Roman" charset="0"/>
                <a:ea typeface="ＭＳ Ｐゴシック" charset="0"/>
                <a:cs typeface="ＭＳ Ｐゴシック" charset="0"/>
              </a:rPr>
              <a:t> </a:t>
            </a:r>
          </a:p>
          <a:p>
            <a:r>
              <a:rPr lang="en-US">
                <a:solidFill>
                  <a:srgbClr val="919191"/>
                </a:solidFill>
                <a:latin typeface="Times New Roman" charset="0"/>
                <a:ea typeface="ＭＳ Ｐゴシック" charset="0"/>
                <a:cs typeface="ＭＳ Ｐゴシック" charset="0"/>
              </a:rPr>
              <a:t>4</a:t>
            </a:r>
            <a:r>
              <a:rPr lang="en-US" baseline="30000">
                <a:solidFill>
                  <a:srgbClr val="919191"/>
                </a:solidFill>
                <a:latin typeface="Times New Roman" charset="0"/>
                <a:ea typeface="ＭＳ Ｐゴシック" charset="0"/>
                <a:cs typeface="ＭＳ Ｐゴシック" charset="0"/>
              </a:rPr>
              <a:t>o</a:t>
            </a:r>
            <a:r>
              <a:rPr lang="en-US">
                <a:solidFill>
                  <a:srgbClr val="919191"/>
                </a:solidFill>
                <a:latin typeface="Times New Roman" charset="0"/>
                <a:ea typeface="ＭＳ Ｐゴシック" charset="0"/>
                <a:cs typeface="ＭＳ Ｐゴシック" charset="0"/>
              </a:rPr>
              <a:t> : Arrangement of polypeptide chains into a functional protein, eg. hemoglobin.</a:t>
            </a:r>
            <a:endParaRPr lang="en-US" sz="2400">
              <a:latin typeface="Times New Roman" charset="0"/>
              <a:ea typeface="ＭＳ Ｐゴシック" charset="0"/>
              <a:cs typeface="ＭＳ Ｐゴシック" charset="0"/>
            </a:endParaRP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499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2000" y="1600200"/>
            <a:ext cx="7542213" cy="3665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4995" name="Text Box 3"/>
          <p:cNvSpPr txBox="1">
            <a:spLocks noChangeArrowheads="1"/>
          </p:cNvSpPr>
          <p:nvPr/>
        </p:nvSpPr>
        <p:spPr bwMode="auto">
          <a:xfrm>
            <a:off x="719138" y="609600"/>
            <a:ext cx="76327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Times New Roman" charset="0"/>
                <a:ea typeface="ＭＳ Ｐゴシック" charset="0"/>
                <a:cs typeface="ＭＳ Ｐゴシック" charset="0"/>
              </a:defRPr>
            </a:lvl1pPr>
            <a:lvl2pPr marL="37931725" indent="-37474525" eaLnBrk="0" hangingPunct="0">
              <a:defRPr sz="2400" b="1">
                <a:solidFill>
                  <a:schemeClr val="tx1"/>
                </a:solidFill>
                <a:latin typeface="Times New Roman" charset="0"/>
                <a:ea typeface="ＭＳ Ｐゴシック" charset="0"/>
              </a:defRPr>
            </a:lvl2pPr>
            <a:lvl3pPr eaLnBrk="0" hangingPunct="0">
              <a:defRPr sz="2400" b="1">
                <a:solidFill>
                  <a:schemeClr val="tx1"/>
                </a:solidFill>
                <a:latin typeface="Times New Roman" charset="0"/>
                <a:ea typeface="ＭＳ Ｐゴシック" charset="0"/>
              </a:defRPr>
            </a:lvl3pPr>
            <a:lvl4pPr eaLnBrk="0" hangingPunct="0">
              <a:defRPr sz="2400" b="1">
                <a:solidFill>
                  <a:schemeClr val="tx1"/>
                </a:solidFill>
                <a:latin typeface="Times New Roman" charset="0"/>
                <a:ea typeface="ＭＳ Ｐゴシック" charset="0"/>
              </a:defRPr>
            </a:lvl4pPr>
            <a:lvl5pPr eaLnBrk="0" hangingPunct="0">
              <a:defRPr sz="2400" b="1">
                <a:solidFill>
                  <a:schemeClr val="tx1"/>
                </a:solidFill>
                <a:latin typeface="Times New Roman" charset="0"/>
                <a:ea typeface="ＭＳ Ｐゴシック" charset="0"/>
              </a:defRPr>
            </a:lvl5pPr>
            <a:lvl6pPr marL="457200" eaLnBrk="0" fontAlgn="base" hangingPunct="0">
              <a:spcBef>
                <a:spcPct val="0"/>
              </a:spcBef>
              <a:spcAft>
                <a:spcPct val="0"/>
              </a:spcAft>
              <a:defRPr sz="2400" b="1">
                <a:solidFill>
                  <a:schemeClr val="tx1"/>
                </a:solidFill>
                <a:latin typeface="Times New Roman" charset="0"/>
                <a:ea typeface="ＭＳ Ｐゴシック" charset="0"/>
              </a:defRPr>
            </a:lvl6pPr>
            <a:lvl7pPr marL="914400" eaLnBrk="0" fontAlgn="base" hangingPunct="0">
              <a:spcBef>
                <a:spcPct val="0"/>
              </a:spcBef>
              <a:spcAft>
                <a:spcPct val="0"/>
              </a:spcAft>
              <a:defRPr sz="2400" b="1">
                <a:solidFill>
                  <a:schemeClr val="tx1"/>
                </a:solidFill>
                <a:latin typeface="Times New Roman" charset="0"/>
                <a:ea typeface="ＭＳ Ｐゴシック" charset="0"/>
              </a:defRPr>
            </a:lvl7pPr>
            <a:lvl8pPr marL="1371600" eaLnBrk="0" fontAlgn="base" hangingPunct="0">
              <a:spcBef>
                <a:spcPct val="0"/>
              </a:spcBef>
              <a:spcAft>
                <a:spcPct val="0"/>
              </a:spcAft>
              <a:defRPr sz="2400" b="1">
                <a:solidFill>
                  <a:schemeClr val="tx1"/>
                </a:solidFill>
                <a:latin typeface="Times New Roman" charset="0"/>
                <a:ea typeface="ＭＳ Ｐゴシック" charset="0"/>
              </a:defRPr>
            </a:lvl8pPr>
            <a:lvl9pPr marL="1828800" eaLnBrk="0" fontAlgn="base" hangingPunct="0">
              <a:spcBef>
                <a:spcPct val="0"/>
              </a:spcBef>
              <a:spcAft>
                <a:spcPct val="0"/>
              </a:spcAft>
              <a:defRPr sz="2400" b="1">
                <a:solidFill>
                  <a:schemeClr val="tx1"/>
                </a:solidFill>
                <a:latin typeface="Times New Roman" charset="0"/>
                <a:ea typeface="ＭＳ Ｐゴシック" charset="0"/>
              </a:defRPr>
            </a:lvl9pPr>
          </a:lstStyle>
          <a:p>
            <a:pPr algn="ctr"/>
            <a:r>
              <a:rPr lang="en-US" sz="3200" b="0" i="1">
                <a:latin typeface="Times" charset="0"/>
              </a:rPr>
              <a:t>Protein Shape: Forces, Bonds, Self Assembly,</a:t>
            </a:r>
          </a:p>
          <a:p>
            <a:pPr algn="ctr"/>
            <a:r>
              <a:rPr lang="en-US" sz="3200" b="0" i="1">
                <a:latin typeface="Times" charset="0"/>
              </a:rPr>
              <a:t>Folding</a:t>
            </a:r>
          </a:p>
        </p:txBody>
      </p:sp>
      <p:sp>
        <p:nvSpPr>
          <p:cNvPr id="84996" name="Rectangle 4"/>
          <p:cNvSpPr>
            <a:spLocks noChangeArrowheads="1"/>
          </p:cNvSpPr>
          <p:nvPr/>
        </p:nvSpPr>
        <p:spPr bwMode="auto">
          <a:xfrm>
            <a:off x="762000" y="5410200"/>
            <a:ext cx="17256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eaLnBrk="0" hangingPunct="0"/>
            <a:r>
              <a:rPr lang="en-US" b="0">
                <a:latin typeface="Times" charset="0"/>
              </a:rPr>
              <a:t>10-40kJ/mol</a:t>
            </a:r>
          </a:p>
        </p:txBody>
      </p:sp>
      <p:sp>
        <p:nvSpPr>
          <p:cNvPr id="84997" name="Rectangle 5"/>
          <p:cNvSpPr>
            <a:spLocks noChangeArrowheads="1"/>
          </p:cNvSpPr>
          <p:nvPr/>
        </p:nvSpPr>
        <p:spPr bwMode="auto">
          <a:xfrm>
            <a:off x="2133600" y="6019800"/>
            <a:ext cx="22590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eaLnBrk="0" hangingPunct="0"/>
            <a:r>
              <a:rPr lang="en-US" b="0">
                <a:latin typeface="Times" charset="0"/>
              </a:rPr>
              <a:t>700-4,000kJ/mol</a:t>
            </a:r>
          </a:p>
        </p:txBody>
      </p:sp>
      <p:sp>
        <p:nvSpPr>
          <p:cNvPr id="84998" name="Rectangle 6"/>
          <p:cNvSpPr>
            <a:spLocks noChangeArrowheads="1"/>
          </p:cNvSpPr>
          <p:nvPr/>
        </p:nvSpPr>
        <p:spPr bwMode="auto">
          <a:xfrm>
            <a:off x="3962400" y="5410200"/>
            <a:ext cx="21828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eaLnBrk="0" hangingPunct="0"/>
            <a:r>
              <a:rPr lang="en-US" b="0">
                <a:latin typeface="Times" charset="0"/>
              </a:rPr>
              <a:t>150-1000kJ/mol</a:t>
            </a:r>
          </a:p>
        </p:txBody>
      </p:sp>
      <p:sp>
        <p:nvSpPr>
          <p:cNvPr id="84999" name="Rectangle 7"/>
          <p:cNvSpPr>
            <a:spLocks noChangeArrowheads="1"/>
          </p:cNvSpPr>
          <p:nvPr/>
        </p:nvSpPr>
        <p:spPr bwMode="auto">
          <a:xfrm>
            <a:off x="6019800" y="5943600"/>
            <a:ext cx="19542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eaLnBrk="0" hangingPunct="0"/>
            <a:r>
              <a:rPr lang="en-US" b="0">
                <a:latin typeface="Times" charset="0"/>
              </a:rPr>
              <a:t>0.05-40kJ/mol</a:t>
            </a:r>
          </a:p>
        </p:txBody>
      </p:sp>
      <p:sp>
        <p:nvSpPr>
          <p:cNvPr id="85000" name="Line 8"/>
          <p:cNvSpPr>
            <a:spLocks noChangeShapeType="1"/>
          </p:cNvSpPr>
          <p:nvPr/>
        </p:nvSpPr>
        <p:spPr bwMode="auto">
          <a:xfrm flipV="1">
            <a:off x="1371600" y="4953000"/>
            <a:ext cx="0" cy="3048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85001" name="Line 9"/>
          <p:cNvSpPr>
            <a:spLocks noChangeShapeType="1"/>
          </p:cNvSpPr>
          <p:nvPr/>
        </p:nvSpPr>
        <p:spPr bwMode="auto">
          <a:xfrm flipV="1">
            <a:off x="2971800" y="4800600"/>
            <a:ext cx="0" cy="10668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85002" name="Line 10"/>
          <p:cNvSpPr>
            <a:spLocks noChangeShapeType="1"/>
          </p:cNvSpPr>
          <p:nvPr/>
        </p:nvSpPr>
        <p:spPr bwMode="auto">
          <a:xfrm flipV="1">
            <a:off x="4648200" y="4876800"/>
            <a:ext cx="0" cy="4572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85003" name="Line 11"/>
          <p:cNvSpPr>
            <a:spLocks noChangeShapeType="1"/>
          </p:cNvSpPr>
          <p:nvPr/>
        </p:nvSpPr>
        <p:spPr bwMode="auto">
          <a:xfrm flipV="1">
            <a:off x="6248400" y="4953000"/>
            <a:ext cx="0" cy="9144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85004" name="Rectangle 12"/>
          <p:cNvSpPr>
            <a:spLocks noChangeArrowheads="1"/>
          </p:cNvSpPr>
          <p:nvPr/>
        </p:nvSpPr>
        <p:spPr bwMode="auto">
          <a:xfrm>
            <a:off x="7391400" y="5105400"/>
            <a:ext cx="1312863" cy="825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eaLnBrk="0" hangingPunct="0"/>
            <a:r>
              <a:rPr lang="en-US" sz="1600" b="0">
                <a:latin typeface="Times" charset="0"/>
              </a:rPr>
              <a:t>Ion-dipole</a:t>
            </a:r>
          </a:p>
          <a:p>
            <a:pPr eaLnBrk="0" hangingPunct="0"/>
            <a:r>
              <a:rPr lang="en-US" sz="1600" b="0">
                <a:latin typeface="Times" charset="0"/>
              </a:rPr>
              <a:t>(Dissolving)</a:t>
            </a:r>
          </a:p>
          <a:p>
            <a:pPr eaLnBrk="0" hangingPunct="0"/>
            <a:r>
              <a:rPr lang="en-US" sz="1600" b="0">
                <a:latin typeface="Times" charset="0"/>
              </a:rPr>
              <a:t>40-600kJ/mol</a:t>
            </a:r>
            <a:endParaRPr lang="en-US" b="0">
              <a:latin typeface="Times" charset="0"/>
            </a:endParaRPr>
          </a:p>
        </p:txBody>
      </p:sp>
      <p:sp>
        <p:nvSpPr>
          <p:cNvPr id="85005" name="Text Box 13"/>
          <p:cNvSpPr txBox="1">
            <a:spLocks noChangeArrowheads="1"/>
          </p:cNvSpPr>
          <p:nvPr/>
        </p:nvSpPr>
        <p:spPr bwMode="auto">
          <a:xfrm>
            <a:off x="2971800" y="5029200"/>
            <a:ext cx="3048000"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b="1">
                <a:solidFill>
                  <a:schemeClr val="tx1"/>
                </a:solidFill>
                <a:latin typeface="Times New Roman" charset="0"/>
                <a:ea typeface="ＭＳ Ｐゴシック" charset="0"/>
                <a:cs typeface="ＭＳ Ｐゴシック" charset="0"/>
              </a:defRPr>
            </a:lvl1pPr>
            <a:lvl2pPr marL="37931725" indent="-37474525" eaLnBrk="0" hangingPunct="0">
              <a:defRPr sz="2400" b="1">
                <a:solidFill>
                  <a:schemeClr val="tx1"/>
                </a:solidFill>
                <a:latin typeface="Times New Roman" charset="0"/>
                <a:ea typeface="ＭＳ Ｐゴシック" charset="0"/>
              </a:defRPr>
            </a:lvl2pPr>
            <a:lvl3pPr eaLnBrk="0" hangingPunct="0">
              <a:defRPr sz="2400" b="1">
                <a:solidFill>
                  <a:schemeClr val="tx1"/>
                </a:solidFill>
                <a:latin typeface="Times New Roman" charset="0"/>
                <a:ea typeface="ＭＳ Ｐゴシック" charset="0"/>
              </a:defRPr>
            </a:lvl3pPr>
            <a:lvl4pPr eaLnBrk="0" hangingPunct="0">
              <a:defRPr sz="2400" b="1">
                <a:solidFill>
                  <a:schemeClr val="tx1"/>
                </a:solidFill>
                <a:latin typeface="Times New Roman" charset="0"/>
                <a:ea typeface="ＭＳ Ｐゴシック" charset="0"/>
              </a:defRPr>
            </a:lvl4pPr>
            <a:lvl5pPr eaLnBrk="0" hangingPunct="0">
              <a:defRPr sz="2400" b="1">
                <a:solidFill>
                  <a:schemeClr val="tx1"/>
                </a:solidFill>
                <a:latin typeface="Times New Roman" charset="0"/>
                <a:ea typeface="ＭＳ Ｐゴシック" charset="0"/>
              </a:defRPr>
            </a:lvl5pPr>
            <a:lvl6pPr marL="457200" eaLnBrk="0" fontAlgn="base" hangingPunct="0">
              <a:spcBef>
                <a:spcPct val="0"/>
              </a:spcBef>
              <a:spcAft>
                <a:spcPct val="0"/>
              </a:spcAft>
              <a:defRPr sz="2400" b="1">
                <a:solidFill>
                  <a:schemeClr val="tx1"/>
                </a:solidFill>
                <a:latin typeface="Times New Roman" charset="0"/>
                <a:ea typeface="ＭＳ Ｐゴシック" charset="0"/>
              </a:defRPr>
            </a:lvl6pPr>
            <a:lvl7pPr marL="914400" eaLnBrk="0" fontAlgn="base" hangingPunct="0">
              <a:spcBef>
                <a:spcPct val="0"/>
              </a:spcBef>
              <a:spcAft>
                <a:spcPct val="0"/>
              </a:spcAft>
              <a:defRPr sz="2400" b="1">
                <a:solidFill>
                  <a:schemeClr val="tx1"/>
                </a:solidFill>
                <a:latin typeface="Times New Roman" charset="0"/>
                <a:ea typeface="ＭＳ Ｐゴシック" charset="0"/>
              </a:defRPr>
            </a:lvl7pPr>
            <a:lvl8pPr marL="1371600" eaLnBrk="0" fontAlgn="base" hangingPunct="0">
              <a:spcBef>
                <a:spcPct val="0"/>
              </a:spcBef>
              <a:spcAft>
                <a:spcPct val="0"/>
              </a:spcAft>
              <a:defRPr sz="2400" b="1">
                <a:solidFill>
                  <a:schemeClr val="tx1"/>
                </a:solidFill>
                <a:latin typeface="Times New Roman" charset="0"/>
                <a:ea typeface="ＭＳ Ｐゴシック" charset="0"/>
              </a:defRPr>
            </a:lvl8pPr>
            <a:lvl9pPr marL="1828800" eaLnBrk="0" fontAlgn="base" hangingPunct="0">
              <a:spcBef>
                <a:spcPct val="0"/>
              </a:spcBef>
              <a:spcAft>
                <a:spcPct val="0"/>
              </a:spcAft>
              <a:defRPr sz="2400" b="1">
                <a:solidFill>
                  <a:schemeClr val="tx1"/>
                </a:solidFill>
                <a:latin typeface="Times New Roman" charset="0"/>
                <a:ea typeface="ＭＳ Ｐゴシック" charset="0"/>
              </a:defRPr>
            </a:lvl9pPr>
          </a:lstStyle>
          <a:p>
            <a:pPr>
              <a:spcBef>
                <a:spcPct val="50000"/>
              </a:spcBef>
            </a:pPr>
            <a:endParaRPr lang="en-US"/>
          </a:p>
        </p:txBody>
      </p:sp>
    </p:spTree>
  </p:cSld>
  <p:clrMapOvr>
    <a:masterClrMapping/>
  </p:clrMapOvr>
  <p:timing>
    <p:tnLst>
      <p:par>
        <p:cTn xmlns:p14="http://schemas.microsoft.com/office/powerpoint/2010/mai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826" name="Rectangle 2"/>
          <p:cNvSpPr>
            <a:spLocks noGrp="1" noChangeArrowheads="1"/>
          </p:cNvSpPr>
          <p:nvPr>
            <p:ph type="title"/>
          </p:nvPr>
        </p:nvSpPr>
        <p:spPr>
          <a:xfrm>
            <a:off x="685800" y="304800"/>
            <a:ext cx="7772400" cy="1143000"/>
          </a:xfrm>
        </p:spPr>
        <p:txBody>
          <a:bodyPr lIns="90487" tIns="44450" rIns="90487" bIns="44450"/>
          <a:lstStyle/>
          <a:p>
            <a:r>
              <a:rPr lang="en-US" sz="4400">
                <a:effectLst>
                  <a:outerShdw blurRad="38100" dist="38100" dir="2700000" algn="tl">
                    <a:srgbClr val="DDDDDD"/>
                  </a:outerShdw>
                </a:effectLst>
                <a:latin typeface="Times New Roman" charset="0"/>
                <a:ea typeface="ＭＳ Ｐゴシック" charset="0"/>
                <a:cs typeface="ＭＳ Ｐゴシック" charset="0"/>
              </a:rPr>
              <a:t>Protein Structure</a:t>
            </a:r>
            <a:r>
              <a:rPr lang="en-US" sz="4400" i="0">
                <a:effectLst>
                  <a:outerShdw blurRad="38100" dist="38100" dir="2700000" algn="tl">
                    <a:srgbClr val="DDDDDD"/>
                  </a:outerShdw>
                </a:effectLst>
                <a:latin typeface="Times New Roman" charset="0"/>
                <a:ea typeface="ＭＳ Ｐゴシック" charset="0"/>
                <a:cs typeface="ＭＳ Ｐゴシック" charset="0"/>
              </a:rPr>
              <a:t/>
            </a:r>
            <a:br>
              <a:rPr lang="en-US" sz="4400" i="0">
                <a:effectLst>
                  <a:outerShdw blurRad="38100" dist="38100" dir="2700000" algn="tl">
                    <a:srgbClr val="DDDDDD"/>
                  </a:outerShdw>
                </a:effectLst>
                <a:latin typeface="Times New Roman" charset="0"/>
                <a:ea typeface="ＭＳ Ｐゴシック" charset="0"/>
                <a:cs typeface="ＭＳ Ｐゴシック" charset="0"/>
              </a:rPr>
            </a:br>
            <a:endParaRPr lang="en-US">
              <a:effectLst>
                <a:outerShdw blurRad="38100" dist="38100" dir="2700000" algn="tl">
                  <a:srgbClr val="DDDDDD"/>
                </a:outerShdw>
              </a:effectLst>
              <a:latin typeface="Times New Roman" charset="0"/>
              <a:ea typeface="ＭＳ Ｐゴシック" charset="0"/>
              <a:cs typeface="ＭＳ Ｐゴシック" charset="0"/>
            </a:endParaRPr>
          </a:p>
        </p:txBody>
      </p:sp>
      <p:sp>
        <p:nvSpPr>
          <p:cNvPr id="87043" name="Rectangle 3"/>
          <p:cNvSpPr>
            <a:spLocks noGrp="1" noChangeArrowheads="1"/>
          </p:cNvSpPr>
          <p:nvPr>
            <p:ph type="body" idx="1"/>
          </p:nvPr>
        </p:nvSpPr>
        <p:spPr>
          <a:xfrm>
            <a:off x="685800" y="1600200"/>
            <a:ext cx="7772400" cy="4648200"/>
          </a:xfrm>
        </p:spPr>
        <p:txBody>
          <a:bodyPr lIns="90487" tIns="44450" rIns="90487" bIns="44450"/>
          <a:lstStyle/>
          <a:p>
            <a:r>
              <a:rPr lang="en-US">
                <a:solidFill>
                  <a:srgbClr val="919191"/>
                </a:solidFill>
                <a:latin typeface="Times New Roman" charset="0"/>
                <a:ea typeface="ＭＳ Ｐゴシック" charset="0"/>
                <a:cs typeface="ＭＳ Ｐゴシック" charset="0"/>
              </a:rPr>
              <a:t>1</a:t>
            </a:r>
            <a:r>
              <a:rPr lang="en-US" baseline="30000">
                <a:solidFill>
                  <a:srgbClr val="919191"/>
                </a:solidFill>
                <a:latin typeface="Times New Roman" charset="0"/>
                <a:ea typeface="ＭＳ Ｐゴシック" charset="0"/>
                <a:cs typeface="ＭＳ Ｐゴシック" charset="0"/>
              </a:rPr>
              <a:t>o</a:t>
            </a:r>
            <a:r>
              <a:rPr lang="en-US">
                <a:solidFill>
                  <a:srgbClr val="919191"/>
                </a:solidFill>
                <a:latin typeface="Times New Roman" charset="0"/>
                <a:ea typeface="ＭＳ Ｐゴシック" charset="0"/>
                <a:cs typeface="ＭＳ Ｐゴシック" charset="0"/>
              </a:rPr>
              <a:t> : The linear sequence of amino acids and disulfide bonds eg. ARDV:Ala</a:t>
            </a:r>
            <a:r>
              <a:rPr lang="en-US" b="0" baseline="30000">
                <a:solidFill>
                  <a:srgbClr val="919191"/>
                </a:solidFill>
                <a:latin typeface="Times New Roman" charset="0"/>
                <a:ea typeface="ＭＳ Ｐゴシック" charset="0"/>
                <a:cs typeface="ＭＳ Ｐゴシック" charset="0"/>
              </a:rPr>
              <a:t>.</a:t>
            </a:r>
            <a:r>
              <a:rPr lang="en-US">
                <a:solidFill>
                  <a:srgbClr val="919191"/>
                </a:solidFill>
                <a:latin typeface="Times New Roman" charset="0"/>
                <a:ea typeface="ＭＳ Ｐゴシック" charset="0"/>
                <a:cs typeface="ＭＳ Ｐゴシック" charset="0"/>
              </a:rPr>
              <a:t>Arg</a:t>
            </a:r>
            <a:r>
              <a:rPr lang="en-US" b="0" baseline="30000">
                <a:solidFill>
                  <a:srgbClr val="919191"/>
                </a:solidFill>
                <a:latin typeface="Times New Roman" charset="0"/>
                <a:ea typeface="ＭＳ Ｐゴシック" charset="0"/>
                <a:cs typeface="ＭＳ Ｐゴシック" charset="0"/>
              </a:rPr>
              <a:t>.</a:t>
            </a:r>
            <a:r>
              <a:rPr lang="en-US">
                <a:solidFill>
                  <a:srgbClr val="919191"/>
                </a:solidFill>
                <a:latin typeface="Times New Roman" charset="0"/>
                <a:ea typeface="ＭＳ Ｐゴシック" charset="0"/>
                <a:cs typeface="ＭＳ Ｐゴシック" charset="0"/>
              </a:rPr>
              <a:t>Asp</a:t>
            </a:r>
            <a:r>
              <a:rPr lang="en-US" b="0" baseline="30000">
                <a:solidFill>
                  <a:srgbClr val="919191"/>
                </a:solidFill>
                <a:latin typeface="Times New Roman" charset="0"/>
                <a:ea typeface="ＭＳ Ｐゴシック" charset="0"/>
                <a:cs typeface="ＭＳ Ｐゴシック" charset="0"/>
              </a:rPr>
              <a:t>.</a:t>
            </a:r>
            <a:r>
              <a:rPr lang="en-US">
                <a:solidFill>
                  <a:srgbClr val="919191"/>
                </a:solidFill>
                <a:latin typeface="Times New Roman" charset="0"/>
                <a:ea typeface="ＭＳ Ｐゴシック" charset="0"/>
                <a:cs typeface="ＭＳ Ｐゴシック" charset="0"/>
              </a:rPr>
              <a:t>Val.</a:t>
            </a:r>
            <a:r>
              <a:rPr lang="en-US">
                <a:latin typeface="Times New Roman" charset="0"/>
                <a:ea typeface="ＭＳ Ｐゴシック" charset="0"/>
                <a:cs typeface="ＭＳ Ｐゴシック" charset="0"/>
              </a:rPr>
              <a:t> </a:t>
            </a:r>
          </a:p>
          <a:p>
            <a:r>
              <a:rPr lang="en-US">
                <a:solidFill>
                  <a:srgbClr val="919191"/>
                </a:solidFill>
                <a:latin typeface="Times New Roman" charset="0"/>
                <a:ea typeface="ＭＳ Ｐゴシック" charset="0"/>
                <a:cs typeface="ＭＳ Ｐゴシック" charset="0"/>
              </a:rPr>
              <a:t>2</a:t>
            </a:r>
            <a:r>
              <a:rPr lang="en-US" baseline="30000">
                <a:solidFill>
                  <a:srgbClr val="919191"/>
                </a:solidFill>
                <a:latin typeface="Times New Roman" charset="0"/>
                <a:ea typeface="ＭＳ Ｐゴシック" charset="0"/>
                <a:cs typeface="ＭＳ Ｐゴシック" charset="0"/>
              </a:rPr>
              <a:t>o</a:t>
            </a:r>
            <a:r>
              <a:rPr lang="en-US">
                <a:solidFill>
                  <a:srgbClr val="919191"/>
                </a:solidFill>
                <a:latin typeface="Times New Roman" charset="0"/>
                <a:ea typeface="ＭＳ Ｐゴシック" charset="0"/>
                <a:cs typeface="ＭＳ Ｐゴシック" charset="0"/>
              </a:rPr>
              <a:t> : Local structures which include, folds, turns, </a:t>
            </a:r>
            <a:r>
              <a:rPr lang="en-US">
                <a:solidFill>
                  <a:srgbClr val="919191"/>
                </a:solidFill>
                <a:latin typeface="Symbol" charset="0"/>
                <a:ea typeface="ＭＳ Ｐゴシック" charset="0"/>
                <a:cs typeface="ＭＳ Ｐゴシック" charset="0"/>
              </a:rPr>
              <a:t></a:t>
            </a:r>
            <a:r>
              <a:rPr lang="en-US">
                <a:solidFill>
                  <a:srgbClr val="919191"/>
                </a:solidFill>
                <a:latin typeface="Times New Roman" charset="0"/>
                <a:ea typeface="ＭＳ Ｐゴシック" charset="0"/>
                <a:cs typeface="ＭＳ Ｐゴシック" charset="0"/>
              </a:rPr>
              <a:t>-helices and </a:t>
            </a:r>
            <a:r>
              <a:rPr lang="en-US">
                <a:solidFill>
                  <a:srgbClr val="919191"/>
                </a:solidFill>
                <a:latin typeface="Symbol" charset="0"/>
                <a:ea typeface="ＭＳ Ｐゴシック" charset="0"/>
                <a:cs typeface="ＭＳ Ｐゴシック" charset="0"/>
              </a:rPr>
              <a:t></a:t>
            </a:r>
            <a:r>
              <a:rPr lang="en-US">
                <a:solidFill>
                  <a:srgbClr val="919191"/>
                </a:solidFill>
                <a:latin typeface="Times New Roman" charset="0"/>
                <a:ea typeface="ＭＳ Ｐゴシック" charset="0"/>
                <a:cs typeface="ＭＳ Ｐゴシック" charset="0"/>
              </a:rPr>
              <a:t>-sheets held in place by hydrogen bonds.</a:t>
            </a:r>
            <a:endParaRPr lang="en-US">
              <a:latin typeface="Times New Roman" charset="0"/>
              <a:ea typeface="ＭＳ Ｐゴシック" charset="0"/>
              <a:cs typeface="ＭＳ Ｐゴシック" charset="0"/>
            </a:endParaRPr>
          </a:p>
          <a:p>
            <a:r>
              <a:rPr lang="en-US">
                <a:solidFill>
                  <a:srgbClr val="919191"/>
                </a:solidFill>
                <a:latin typeface="Times New Roman" charset="0"/>
                <a:ea typeface="ＭＳ Ｐゴシック" charset="0"/>
                <a:cs typeface="ＭＳ Ｐゴシック" charset="0"/>
              </a:rPr>
              <a:t>3</a:t>
            </a:r>
            <a:r>
              <a:rPr lang="en-US" baseline="30000">
                <a:solidFill>
                  <a:srgbClr val="919191"/>
                </a:solidFill>
                <a:latin typeface="Times New Roman" charset="0"/>
                <a:ea typeface="ＭＳ Ｐゴシック" charset="0"/>
                <a:cs typeface="ＭＳ Ｐゴシック" charset="0"/>
              </a:rPr>
              <a:t>o</a:t>
            </a:r>
            <a:r>
              <a:rPr lang="en-US">
                <a:solidFill>
                  <a:srgbClr val="919191"/>
                </a:solidFill>
                <a:latin typeface="Times New Roman" charset="0"/>
                <a:ea typeface="ＭＳ Ｐゴシック" charset="0"/>
                <a:cs typeface="ＭＳ Ｐゴシック" charset="0"/>
              </a:rPr>
              <a:t> : </a:t>
            </a:r>
            <a:r>
              <a:rPr lang="en-US" i="1">
                <a:solidFill>
                  <a:srgbClr val="919191"/>
                </a:solidFill>
                <a:latin typeface="Times New Roman" charset="0"/>
                <a:ea typeface="ＭＳ Ｐゴシック" charset="0"/>
                <a:cs typeface="ＭＳ Ｐゴシック" charset="0"/>
              </a:rPr>
              <a:t>3-D</a:t>
            </a:r>
            <a:r>
              <a:rPr lang="en-US">
                <a:solidFill>
                  <a:srgbClr val="919191"/>
                </a:solidFill>
                <a:latin typeface="Times New Roman" charset="0"/>
                <a:ea typeface="ＭＳ Ｐゴシック" charset="0"/>
                <a:cs typeface="ＭＳ Ｐゴシック" charset="0"/>
              </a:rPr>
              <a:t> arrangement of all atoms in a single polypeptide chain. </a:t>
            </a:r>
          </a:p>
          <a:p>
            <a:r>
              <a:rPr lang="en-US">
                <a:latin typeface="Times New Roman" charset="0"/>
                <a:ea typeface="ＭＳ Ｐゴシック" charset="0"/>
                <a:cs typeface="ＭＳ Ｐゴシック" charset="0"/>
              </a:rPr>
              <a:t>4</a:t>
            </a:r>
            <a:r>
              <a:rPr lang="en-US" baseline="30000">
                <a:latin typeface="Times New Roman" charset="0"/>
                <a:ea typeface="ＭＳ Ｐゴシック" charset="0"/>
                <a:cs typeface="ＭＳ Ｐゴシック" charset="0"/>
              </a:rPr>
              <a:t>o</a:t>
            </a:r>
            <a:r>
              <a:rPr lang="en-US">
                <a:latin typeface="Times New Roman" charset="0"/>
                <a:ea typeface="ＭＳ Ｐゴシック" charset="0"/>
                <a:cs typeface="ＭＳ Ｐゴシック" charset="0"/>
              </a:rPr>
              <a:t> : Arrangement of polypeptide chains into a functional protein, eg. hemoglobin.</a:t>
            </a:r>
            <a:endParaRPr lang="en-US" sz="2400">
              <a:latin typeface="Times New Roman" charset="0"/>
              <a:ea typeface="ＭＳ Ｐゴシック" charset="0"/>
              <a:cs typeface="ＭＳ Ｐゴシック" charset="0"/>
            </a:endParaRP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9090" name="Picture 2" descr="GA05_10"/>
          <p:cNvPicPr>
            <a:picLocks noChangeAspect="1" noChangeArrowheads="1"/>
          </p:cNvPicPr>
          <p:nvPr/>
        </p:nvPicPr>
        <p:blipFill>
          <a:blip r:embed="rId3">
            <a:extLst>
              <a:ext uri="{28A0092B-C50C-407E-A947-70E740481C1C}">
                <a14:useLocalDpi xmlns:a14="http://schemas.microsoft.com/office/drawing/2010/main" val="0"/>
              </a:ext>
            </a:extLst>
          </a:blip>
          <a:srcRect t="14142" b="12122"/>
          <a:stretch>
            <a:fillRect/>
          </a:stretch>
        </p:blipFill>
        <p:spPr bwMode="auto">
          <a:xfrm>
            <a:off x="2362200" y="990600"/>
            <a:ext cx="4724400" cy="4508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9091" name="Text Box 3"/>
          <p:cNvSpPr txBox="1">
            <a:spLocks noChangeArrowheads="1"/>
          </p:cNvSpPr>
          <p:nvPr/>
        </p:nvSpPr>
        <p:spPr bwMode="auto">
          <a:xfrm>
            <a:off x="1676400" y="228600"/>
            <a:ext cx="6400800"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eaLnBrk="0" hangingPunct="0">
              <a:defRPr sz="2400" b="1">
                <a:solidFill>
                  <a:schemeClr val="tx1"/>
                </a:solidFill>
                <a:latin typeface="Times New Roman" charset="0"/>
                <a:ea typeface="ＭＳ Ｐゴシック" charset="0"/>
                <a:cs typeface="ＭＳ Ｐゴシック" charset="0"/>
              </a:defRPr>
            </a:lvl1pPr>
            <a:lvl2pPr marL="37931725" indent="-37474525" eaLnBrk="0" hangingPunct="0">
              <a:defRPr sz="2400" b="1">
                <a:solidFill>
                  <a:schemeClr val="tx1"/>
                </a:solidFill>
                <a:latin typeface="Times New Roman" charset="0"/>
                <a:ea typeface="ＭＳ Ｐゴシック" charset="0"/>
              </a:defRPr>
            </a:lvl2pPr>
            <a:lvl3pPr eaLnBrk="0" hangingPunct="0">
              <a:defRPr sz="2400" b="1">
                <a:solidFill>
                  <a:schemeClr val="tx1"/>
                </a:solidFill>
                <a:latin typeface="Times New Roman" charset="0"/>
                <a:ea typeface="ＭＳ Ｐゴシック" charset="0"/>
              </a:defRPr>
            </a:lvl3pPr>
            <a:lvl4pPr eaLnBrk="0" hangingPunct="0">
              <a:defRPr sz="2400" b="1">
                <a:solidFill>
                  <a:schemeClr val="tx1"/>
                </a:solidFill>
                <a:latin typeface="Times New Roman" charset="0"/>
                <a:ea typeface="ＭＳ Ｐゴシック" charset="0"/>
              </a:defRPr>
            </a:lvl4pPr>
            <a:lvl5pPr eaLnBrk="0" hangingPunct="0">
              <a:defRPr sz="2400" b="1">
                <a:solidFill>
                  <a:schemeClr val="tx1"/>
                </a:solidFill>
                <a:latin typeface="Times New Roman" charset="0"/>
                <a:ea typeface="ＭＳ Ｐゴシック" charset="0"/>
              </a:defRPr>
            </a:lvl5pPr>
            <a:lvl6pPr marL="457200" eaLnBrk="0" fontAlgn="base" hangingPunct="0">
              <a:spcBef>
                <a:spcPct val="0"/>
              </a:spcBef>
              <a:spcAft>
                <a:spcPct val="0"/>
              </a:spcAft>
              <a:defRPr sz="2400" b="1">
                <a:solidFill>
                  <a:schemeClr val="tx1"/>
                </a:solidFill>
                <a:latin typeface="Times New Roman" charset="0"/>
                <a:ea typeface="ＭＳ Ｐゴシック" charset="0"/>
              </a:defRPr>
            </a:lvl6pPr>
            <a:lvl7pPr marL="914400" eaLnBrk="0" fontAlgn="base" hangingPunct="0">
              <a:spcBef>
                <a:spcPct val="0"/>
              </a:spcBef>
              <a:spcAft>
                <a:spcPct val="0"/>
              </a:spcAft>
              <a:defRPr sz="2400" b="1">
                <a:solidFill>
                  <a:schemeClr val="tx1"/>
                </a:solidFill>
                <a:latin typeface="Times New Roman" charset="0"/>
                <a:ea typeface="ＭＳ Ｐゴシック" charset="0"/>
              </a:defRPr>
            </a:lvl7pPr>
            <a:lvl8pPr marL="1371600" eaLnBrk="0" fontAlgn="base" hangingPunct="0">
              <a:spcBef>
                <a:spcPct val="0"/>
              </a:spcBef>
              <a:spcAft>
                <a:spcPct val="0"/>
              </a:spcAft>
              <a:defRPr sz="2400" b="1">
                <a:solidFill>
                  <a:schemeClr val="tx1"/>
                </a:solidFill>
                <a:latin typeface="Times New Roman" charset="0"/>
                <a:ea typeface="ＭＳ Ｐゴシック" charset="0"/>
              </a:defRPr>
            </a:lvl8pPr>
            <a:lvl9pPr marL="1828800" eaLnBrk="0" fontAlgn="base" hangingPunct="0">
              <a:spcBef>
                <a:spcPct val="0"/>
              </a:spcBef>
              <a:spcAft>
                <a:spcPct val="0"/>
              </a:spcAft>
              <a:defRPr sz="2400" b="1">
                <a:solidFill>
                  <a:schemeClr val="tx1"/>
                </a:solidFill>
                <a:latin typeface="Times New Roman" charset="0"/>
                <a:ea typeface="ＭＳ Ｐゴシック" charset="0"/>
              </a:defRPr>
            </a:lvl9pPr>
          </a:lstStyle>
          <a:p>
            <a:pPr algn="ctr">
              <a:spcBef>
                <a:spcPct val="50000"/>
              </a:spcBef>
            </a:pPr>
            <a:r>
              <a:rPr lang="en-US" b="0">
                <a:solidFill>
                  <a:srgbClr val="0066FF"/>
                </a:solidFill>
                <a:latin typeface="Arial" charset="0"/>
              </a:rPr>
              <a:t>The quaternary structure of hemoglobin, Hb 		</a:t>
            </a:r>
            <a:r>
              <a:rPr lang="en-US" sz="2000" b="0">
                <a:solidFill>
                  <a:srgbClr val="0066FF"/>
                </a:solidFill>
                <a:latin typeface="Arial" charset="0"/>
              </a:rPr>
              <a:t>(A tetramer)</a:t>
            </a:r>
            <a:endParaRPr lang="en-US" b="0">
              <a:solidFill>
                <a:srgbClr val="CC66FF"/>
              </a:solidFill>
              <a:latin typeface="Arial" charset="0"/>
            </a:endParaRPr>
          </a:p>
        </p:txBody>
      </p:sp>
      <p:sp>
        <p:nvSpPr>
          <p:cNvPr id="89092" name="Rectangle 3"/>
          <p:cNvSpPr>
            <a:spLocks noChangeArrowheads="1"/>
          </p:cNvSpPr>
          <p:nvPr/>
        </p:nvSpPr>
        <p:spPr bwMode="auto">
          <a:xfrm>
            <a:off x="2819400" y="5562600"/>
            <a:ext cx="4572000"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0" hangingPunct="0"/>
            <a:r>
              <a:rPr lang="en-US"/>
              <a:t>Hb: two alpha units of 141 residues, 2 beta units of 146</a:t>
            </a:r>
          </a:p>
        </p:txBody>
      </p:sp>
    </p:spTree>
  </p:cSld>
  <p:clrMapOvr>
    <a:masterClrMapping/>
  </p:clrMapOvr>
  <p:timing>
    <p:tnLst>
      <p:par>
        <p:cTn xmlns:p14="http://schemas.microsoft.com/office/powerpoint/2010/mai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1138" name="Picture 2"/>
          <p:cNvPicPr>
            <a:picLocks noChangeAspect="1" noChangeArrowheads="1"/>
          </p:cNvPicPr>
          <p:nvPr/>
        </p:nvPicPr>
        <p:blipFill>
          <a:blip r:embed="rId3">
            <a:extLst>
              <a:ext uri="{28A0092B-C50C-407E-A947-70E740481C1C}">
                <a14:useLocalDpi xmlns:a14="http://schemas.microsoft.com/office/drawing/2010/main" val="0"/>
              </a:ext>
            </a:extLst>
          </a:blip>
          <a:srcRect t="8591" r="6667" b="3575"/>
          <a:stretch>
            <a:fillRect/>
          </a:stretch>
        </p:blipFill>
        <p:spPr bwMode="auto">
          <a:xfrm>
            <a:off x="361950" y="1377950"/>
            <a:ext cx="8420100" cy="4032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Rectangle 2"/>
          <p:cNvSpPr>
            <a:spLocks noGrp="1" noChangeArrowheads="1"/>
          </p:cNvSpPr>
          <p:nvPr>
            <p:ph type="title"/>
          </p:nvPr>
        </p:nvSpPr>
        <p:spPr>
          <a:xfrm>
            <a:off x="0" y="0"/>
            <a:ext cx="9144000" cy="1162050"/>
          </a:xfrm>
        </p:spPr>
        <p:txBody>
          <a:bodyPr/>
          <a:lstStyle/>
          <a:p>
            <a:pPr algn="ctr"/>
            <a:r>
              <a:rPr lang="en-US">
                <a:solidFill>
                  <a:srgbClr val="800000"/>
                </a:solidFill>
                <a:effectLst>
                  <a:outerShdw blurRad="38100" dist="38100" dir="2700000" algn="tl">
                    <a:srgbClr val="DDDDDD"/>
                  </a:outerShdw>
                </a:effectLst>
                <a:latin typeface="Times New Roman" charset="0"/>
                <a:ea typeface="ＭＳ Ｐゴシック" charset="0"/>
                <a:cs typeface="ＭＳ Ｐゴシック" charset="0"/>
              </a:rPr>
              <a:t>Sickle Cell Anemia</a:t>
            </a:r>
            <a:r>
              <a:rPr lang="en-US">
                <a:effectLst>
                  <a:outerShdw blurRad="38100" dist="38100" dir="2700000" algn="tl">
                    <a:srgbClr val="DDDDDD"/>
                  </a:outerShdw>
                </a:effectLst>
                <a:latin typeface="Times New Roman" charset="0"/>
                <a:ea typeface="ＭＳ Ｐゴシック" charset="0"/>
                <a:cs typeface="ＭＳ Ｐゴシック" charset="0"/>
              </a:rPr>
              <a:t/>
            </a:r>
            <a:br>
              <a:rPr lang="en-US">
                <a:effectLst>
                  <a:outerShdw blurRad="38100" dist="38100" dir="2700000" algn="tl">
                    <a:srgbClr val="DDDDDD"/>
                  </a:outerShdw>
                </a:effectLst>
                <a:latin typeface="Times New Roman" charset="0"/>
                <a:ea typeface="ＭＳ Ｐゴシック" charset="0"/>
                <a:cs typeface="ＭＳ Ｐゴシック" charset="0"/>
              </a:rPr>
            </a:br>
            <a:r>
              <a:rPr lang="en-US" sz="3200">
                <a:solidFill>
                  <a:srgbClr val="FF0000"/>
                </a:solidFill>
                <a:effectLst>
                  <a:outerShdw blurRad="38100" dist="38100" dir="2700000" algn="tl">
                    <a:srgbClr val="DDDDDD"/>
                  </a:outerShdw>
                </a:effectLst>
                <a:latin typeface="Times New Roman" charset="0"/>
                <a:ea typeface="ＭＳ Ｐゴシック" charset="0"/>
                <a:cs typeface="ＭＳ Ｐゴシック" charset="0"/>
              </a:rPr>
              <a:t>Hemoglobin / Valine (Glutamic Acid)</a:t>
            </a:r>
            <a:endParaRPr lang="en-US">
              <a:solidFill>
                <a:srgbClr val="FF0000"/>
              </a:solidFill>
              <a:effectLst>
                <a:outerShdw blurRad="38100" dist="38100" dir="2700000" algn="tl">
                  <a:srgbClr val="DDDDDD"/>
                </a:outerShdw>
              </a:effectLst>
              <a:latin typeface="Times New Roman" charset="0"/>
              <a:ea typeface="ＭＳ Ｐゴシック" charset="0"/>
              <a:cs typeface="ＭＳ Ｐゴシック" charset="0"/>
            </a:endParaRPr>
          </a:p>
        </p:txBody>
      </p:sp>
    </p:spTree>
  </p:cSld>
  <p:clrMapOvr>
    <a:masterClrMapping/>
  </p:clrMapOvr>
  <p:timing>
    <p:tnLst>
      <p:par>
        <p:cTn xmlns:p14="http://schemas.microsoft.com/office/powerpoint/2010/mai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3186"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048000" y="2209800"/>
            <a:ext cx="3509963" cy="510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3187" name="Text Box 3"/>
          <p:cNvSpPr txBox="1">
            <a:spLocks noChangeArrowheads="1"/>
          </p:cNvSpPr>
          <p:nvPr/>
        </p:nvSpPr>
        <p:spPr bwMode="auto">
          <a:xfrm>
            <a:off x="990600" y="152400"/>
            <a:ext cx="5872163" cy="1311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Times New Roman" charset="0"/>
                <a:ea typeface="ＭＳ Ｐゴシック" charset="0"/>
                <a:cs typeface="ＭＳ Ｐゴシック" charset="0"/>
              </a:defRPr>
            </a:lvl1pPr>
            <a:lvl2pPr marL="37931725" indent="-37474525" eaLnBrk="0" hangingPunct="0">
              <a:defRPr sz="2400" b="1">
                <a:solidFill>
                  <a:schemeClr val="tx1"/>
                </a:solidFill>
                <a:latin typeface="Times New Roman" charset="0"/>
                <a:ea typeface="ＭＳ Ｐゴシック" charset="0"/>
              </a:defRPr>
            </a:lvl2pPr>
            <a:lvl3pPr eaLnBrk="0" hangingPunct="0">
              <a:defRPr sz="2400" b="1">
                <a:solidFill>
                  <a:schemeClr val="tx1"/>
                </a:solidFill>
                <a:latin typeface="Times New Roman" charset="0"/>
                <a:ea typeface="ＭＳ Ｐゴシック" charset="0"/>
              </a:defRPr>
            </a:lvl3pPr>
            <a:lvl4pPr eaLnBrk="0" hangingPunct="0">
              <a:defRPr sz="2400" b="1">
                <a:solidFill>
                  <a:schemeClr val="tx1"/>
                </a:solidFill>
                <a:latin typeface="Times New Roman" charset="0"/>
                <a:ea typeface="ＭＳ Ｐゴシック" charset="0"/>
              </a:defRPr>
            </a:lvl4pPr>
            <a:lvl5pPr eaLnBrk="0" hangingPunct="0">
              <a:defRPr sz="2400" b="1">
                <a:solidFill>
                  <a:schemeClr val="tx1"/>
                </a:solidFill>
                <a:latin typeface="Times New Roman" charset="0"/>
                <a:ea typeface="ＭＳ Ｐゴシック" charset="0"/>
              </a:defRPr>
            </a:lvl5pPr>
            <a:lvl6pPr marL="457200" eaLnBrk="0" fontAlgn="base" hangingPunct="0">
              <a:spcBef>
                <a:spcPct val="0"/>
              </a:spcBef>
              <a:spcAft>
                <a:spcPct val="0"/>
              </a:spcAft>
              <a:defRPr sz="2400" b="1">
                <a:solidFill>
                  <a:schemeClr val="tx1"/>
                </a:solidFill>
                <a:latin typeface="Times New Roman" charset="0"/>
                <a:ea typeface="ＭＳ Ｐゴシック" charset="0"/>
              </a:defRPr>
            </a:lvl6pPr>
            <a:lvl7pPr marL="914400" eaLnBrk="0" fontAlgn="base" hangingPunct="0">
              <a:spcBef>
                <a:spcPct val="0"/>
              </a:spcBef>
              <a:spcAft>
                <a:spcPct val="0"/>
              </a:spcAft>
              <a:defRPr sz="2400" b="1">
                <a:solidFill>
                  <a:schemeClr val="tx1"/>
                </a:solidFill>
                <a:latin typeface="Times New Roman" charset="0"/>
                <a:ea typeface="ＭＳ Ｐゴシック" charset="0"/>
              </a:defRPr>
            </a:lvl7pPr>
            <a:lvl8pPr marL="1371600" eaLnBrk="0" fontAlgn="base" hangingPunct="0">
              <a:spcBef>
                <a:spcPct val="0"/>
              </a:spcBef>
              <a:spcAft>
                <a:spcPct val="0"/>
              </a:spcAft>
              <a:defRPr sz="2400" b="1">
                <a:solidFill>
                  <a:schemeClr val="tx1"/>
                </a:solidFill>
                <a:latin typeface="Times New Roman" charset="0"/>
                <a:ea typeface="ＭＳ Ｐゴシック" charset="0"/>
              </a:defRPr>
            </a:lvl8pPr>
            <a:lvl9pPr marL="1828800" eaLnBrk="0" fontAlgn="base" hangingPunct="0">
              <a:spcBef>
                <a:spcPct val="0"/>
              </a:spcBef>
              <a:spcAft>
                <a:spcPct val="0"/>
              </a:spcAft>
              <a:defRPr sz="2400" b="1">
                <a:solidFill>
                  <a:schemeClr val="tx1"/>
                </a:solidFill>
                <a:latin typeface="Times New Roman" charset="0"/>
                <a:ea typeface="ＭＳ Ｐゴシック" charset="0"/>
              </a:defRPr>
            </a:lvl9pPr>
          </a:lstStyle>
          <a:p>
            <a:pPr algn="ctr" eaLnBrk="1" hangingPunct="1"/>
            <a:r>
              <a:rPr lang="en-US" sz="2800" b="0" i="1">
                <a:latin typeface="Times" charset="0"/>
              </a:rPr>
              <a:t>Hemoglobin and Oxygen Transport</a:t>
            </a:r>
          </a:p>
          <a:p>
            <a:pPr algn="ctr" eaLnBrk="1" hangingPunct="1"/>
            <a:r>
              <a:rPr lang="en-US" sz="2800" b="0" i="1">
                <a:latin typeface="Times" charset="0"/>
              </a:rPr>
              <a:t>An allosteric effect &amp; sickle cell anemia</a:t>
            </a:r>
          </a:p>
          <a:p>
            <a:pPr algn="ctr" eaLnBrk="1" hangingPunct="1"/>
            <a:endParaRPr lang="en-US" b="0">
              <a:latin typeface="Times" charset="0"/>
            </a:endParaRPr>
          </a:p>
        </p:txBody>
      </p:sp>
      <p:sp>
        <p:nvSpPr>
          <p:cNvPr id="93188" name="Rectangle 4"/>
          <p:cNvSpPr>
            <a:spLocks noChangeArrowheads="1"/>
          </p:cNvSpPr>
          <p:nvPr/>
        </p:nvSpPr>
        <p:spPr bwMode="auto">
          <a:xfrm>
            <a:off x="2743200" y="6324600"/>
            <a:ext cx="4267200" cy="10668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ctr"/>
            <a:endParaRPr lang="en-US" b="0">
              <a:latin typeface="Times" charset="0"/>
            </a:endParaRPr>
          </a:p>
        </p:txBody>
      </p:sp>
      <p:sp>
        <p:nvSpPr>
          <p:cNvPr id="93189" name="Rectangle 5"/>
          <p:cNvSpPr>
            <a:spLocks noChangeArrowheads="1"/>
          </p:cNvSpPr>
          <p:nvPr/>
        </p:nvSpPr>
        <p:spPr bwMode="auto">
          <a:xfrm>
            <a:off x="2590800" y="2057400"/>
            <a:ext cx="3886200" cy="22098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p>
        </p:txBody>
      </p:sp>
      <p:sp>
        <p:nvSpPr>
          <p:cNvPr id="93190" name="Oval 6"/>
          <p:cNvSpPr>
            <a:spLocks noChangeArrowheads="1"/>
          </p:cNvSpPr>
          <p:nvPr/>
        </p:nvSpPr>
        <p:spPr bwMode="auto">
          <a:xfrm>
            <a:off x="3962400" y="5181600"/>
            <a:ext cx="304800" cy="304800"/>
          </a:xfrm>
          <a:prstGeom prst="ellipse">
            <a:avLst/>
          </a:prstGeom>
          <a:solidFill>
            <a:srgbClr val="FF0000"/>
          </a:solidFill>
          <a:ln w="9525">
            <a:solidFill>
              <a:schemeClr val="tx1"/>
            </a:solidFill>
            <a:round/>
            <a:headEnd/>
            <a:tailEnd/>
          </a:ln>
        </p:spPr>
        <p:txBody>
          <a:bodyPr wrap="none" anchor="ctr"/>
          <a:lstStyle/>
          <a:p>
            <a:endParaRPr lang="en-US"/>
          </a:p>
        </p:txBody>
      </p:sp>
      <p:sp>
        <p:nvSpPr>
          <p:cNvPr id="93191" name="Rectangle 7"/>
          <p:cNvSpPr>
            <a:spLocks noChangeArrowheads="1"/>
          </p:cNvSpPr>
          <p:nvPr/>
        </p:nvSpPr>
        <p:spPr bwMode="auto">
          <a:xfrm>
            <a:off x="5029200" y="4648200"/>
            <a:ext cx="3657600" cy="1600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p>
        </p:txBody>
      </p:sp>
      <p:sp>
        <p:nvSpPr>
          <p:cNvPr id="93192" name="Text Box 11"/>
          <p:cNvSpPr txBox="1">
            <a:spLocks noChangeArrowheads="1"/>
          </p:cNvSpPr>
          <p:nvPr/>
        </p:nvSpPr>
        <p:spPr bwMode="auto">
          <a:xfrm>
            <a:off x="4419600" y="6248400"/>
            <a:ext cx="35052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b="1">
                <a:solidFill>
                  <a:schemeClr val="tx1"/>
                </a:solidFill>
                <a:latin typeface="Times New Roman" charset="0"/>
                <a:ea typeface="ＭＳ Ｐゴシック" charset="0"/>
                <a:cs typeface="ＭＳ Ｐゴシック" charset="0"/>
              </a:defRPr>
            </a:lvl1pPr>
            <a:lvl2pPr marL="37931725" indent="-37474525" eaLnBrk="0" hangingPunct="0">
              <a:defRPr sz="2400" b="1">
                <a:solidFill>
                  <a:schemeClr val="tx1"/>
                </a:solidFill>
                <a:latin typeface="Times New Roman" charset="0"/>
                <a:ea typeface="ＭＳ Ｐゴシック" charset="0"/>
              </a:defRPr>
            </a:lvl2pPr>
            <a:lvl3pPr eaLnBrk="0" hangingPunct="0">
              <a:defRPr sz="2400" b="1">
                <a:solidFill>
                  <a:schemeClr val="tx1"/>
                </a:solidFill>
                <a:latin typeface="Times New Roman" charset="0"/>
                <a:ea typeface="ＭＳ Ｐゴシック" charset="0"/>
              </a:defRPr>
            </a:lvl3pPr>
            <a:lvl4pPr eaLnBrk="0" hangingPunct="0">
              <a:defRPr sz="2400" b="1">
                <a:solidFill>
                  <a:schemeClr val="tx1"/>
                </a:solidFill>
                <a:latin typeface="Times New Roman" charset="0"/>
                <a:ea typeface="ＭＳ Ｐゴシック" charset="0"/>
              </a:defRPr>
            </a:lvl4pPr>
            <a:lvl5pPr eaLnBrk="0" hangingPunct="0">
              <a:defRPr sz="2400" b="1">
                <a:solidFill>
                  <a:schemeClr val="tx1"/>
                </a:solidFill>
                <a:latin typeface="Times New Roman" charset="0"/>
                <a:ea typeface="ＭＳ Ｐゴシック" charset="0"/>
              </a:defRPr>
            </a:lvl5pPr>
            <a:lvl6pPr marL="457200" eaLnBrk="0" fontAlgn="base" hangingPunct="0">
              <a:spcBef>
                <a:spcPct val="0"/>
              </a:spcBef>
              <a:spcAft>
                <a:spcPct val="0"/>
              </a:spcAft>
              <a:defRPr sz="2400" b="1">
                <a:solidFill>
                  <a:schemeClr val="tx1"/>
                </a:solidFill>
                <a:latin typeface="Times New Roman" charset="0"/>
                <a:ea typeface="ＭＳ Ｐゴシック" charset="0"/>
              </a:defRPr>
            </a:lvl6pPr>
            <a:lvl7pPr marL="914400" eaLnBrk="0" fontAlgn="base" hangingPunct="0">
              <a:spcBef>
                <a:spcPct val="0"/>
              </a:spcBef>
              <a:spcAft>
                <a:spcPct val="0"/>
              </a:spcAft>
              <a:defRPr sz="2400" b="1">
                <a:solidFill>
                  <a:schemeClr val="tx1"/>
                </a:solidFill>
                <a:latin typeface="Times New Roman" charset="0"/>
                <a:ea typeface="ＭＳ Ｐゴシック" charset="0"/>
              </a:defRPr>
            </a:lvl7pPr>
            <a:lvl8pPr marL="1371600" eaLnBrk="0" fontAlgn="base" hangingPunct="0">
              <a:spcBef>
                <a:spcPct val="0"/>
              </a:spcBef>
              <a:spcAft>
                <a:spcPct val="0"/>
              </a:spcAft>
              <a:defRPr sz="2400" b="1">
                <a:solidFill>
                  <a:schemeClr val="tx1"/>
                </a:solidFill>
                <a:latin typeface="Times New Roman" charset="0"/>
                <a:ea typeface="ＭＳ Ｐゴシック" charset="0"/>
              </a:defRPr>
            </a:lvl8pPr>
            <a:lvl9pPr marL="1828800" eaLnBrk="0" fontAlgn="base" hangingPunct="0">
              <a:spcBef>
                <a:spcPct val="0"/>
              </a:spcBef>
              <a:spcAft>
                <a:spcPct val="0"/>
              </a:spcAft>
              <a:defRPr sz="2400" b="1">
                <a:solidFill>
                  <a:schemeClr val="tx1"/>
                </a:solidFill>
                <a:latin typeface="Times New Roman" charset="0"/>
                <a:ea typeface="ＭＳ Ｐゴシック" charset="0"/>
              </a:defRPr>
            </a:lvl9pPr>
          </a:lstStyle>
          <a:p>
            <a:pPr eaLnBrk="1" hangingPunct="1"/>
            <a:r>
              <a:rPr lang="en-US" sz="2000" b="0">
                <a:latin typeface="Times" charset="0"/>
              </a:rPr>
              <a:t>BPG</a:t>
            </a:r>
            <a:endParaRPr lang="en-US" b="0">
              <a:latin typeface="Times" charset="0"/>
            </a:endParaRPr>
          </a:p>
        </p:txBody>
      </p:sp>
      <p:sp>
        <p:nvSpPr>
          <p:cNvPr id="93193" name="Line 15"/>
          <p:cNvSpPr>
            <a:spLocks noChangeShapeType="1"/>
          </p:cNvSpPr>
          <p:nvPr/>
        </p:nvSpPr>
        <p:spPr bwMode="auto">
          <a:xfrm flipH="1">
            <a:off x="4267200" y="5181600"/>
            <a:ext cx="1295400" cy="1524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93194" name="Text Box 16"/>
          <p:cNvSpPr txBox="1">
            <a:spLocks noChangeArrowheads="1"/>
          </p:cNvSpPr>
          <p:nvPr/>
        </p:nvSpPr>
        <p:spPr bwMode="auto">
          <a:xfrm>
            <a:off x="5638800" y="5029200"/>
            <a:ext cx="989013"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Times New Roman" charset="0"/>
                <a:ea typeface="ＭＳ Ｐゴシック" charset="0"/>
                <a:cs typeface="ＭＳ Ｐゴシック" charset="0"/>
              </a:defRPr>
            </a:lvl1pPr>
            <a:lvl2pPr marL="37931725" indent="-37474525" eaLnBrk="0" hangingPunct="0">
              <a:defRPr sz="2400" b="1">
                <a:solidFill>
                  <a:schemeClr val="tx1"/>
                </a:solidFill>
                <a:latin typeface="Times New Roman" charset="0"/>
                <a:ea typeface="ＭＳ Ｐゴシック" charset="0"/>
              </a:defRPr>
            </a:lvl2pPr>
            <a:lvl3pPr eaLnBrk="0" hangingPunct="0">
              <a:defRPr sz="2400" b="1">
                <a:solidFill>
                  <a:schemeClr val="tx1"/>
                </a:solidFill>
                <a:latin typeface="Times New Roman" charset="0"/>
                <a:ea typeface="ＭＳ Ｐゴシック" charset="0"/>
              </a:defRPr>
            </a:lvl3pPr>
            <a:lvl4pPr eaLnBrk="0" hangingPunct="0">
              <a:defRPr sz="2400" b="1">
                <a:solidFill>
                  <a:schemeClr val="tx1"/>
                </a:solidFill>
                <a:latin typeface="Times New Roman" charset="0"/>
                <a:ea typeface="ＭＳ Ｐゴシック" charset="0"/>
              </a:defRPr>
            </a:lvl4pPr>
            <a:lvl5pPr eaLnBrk="0" hangingPunct="0">
              <a:defRPr sz="2400" b="1">
                <a:solidFill>
                  <a:schemeClr val="tx1"/>
                </a:solidFill>
                <a:latin typeface="Times New Roman" charset="0"/>
                <a:ea typeface="ＭＳ Ｐゴシック" charset="0"/>
              </a:defRPr>
            </a:lvl5pPr>
            <a:lvl6pPr marL="457200" eaLnBrk="0" fontAlgn="base" hangingPunct="0">
              <a:spcBef>
                <a:spcPct val="0"/>
              </a:spcBef>
              <a:spcAft>
                <a:spcPct val="0"/>
              </a:spcAft>
              <a:defRPr sz="2400" b="1">
                <a:solidFill>
                  <a:schemeClr val="tx1"/>
                </a:solidFill>
                <a:latin typeface="Times New Roman" charset="0"/>
                <a:ea typeface="ＭＳ Ｐゴシック" charset="0"/>
              </a:defRPr>
            </a:lvl6pPr>
            <a:lvl7pPr marL="914400" eaLnBrk="0" fontAlgn="base" hangingPunct="0">
              <a:spcBef>
                <a:spcPct val="0"/>
              </a:spcBef>
              <a:spcAft>
                <a:spcPct val="0"/>
              </a:spcAft>
              <a:defRPr sz="2400" b="1">
                <a:solidFill>
                  <a:schemeClr val="tx1"/>
                </a:solidFill>
                <a:latin typeface="Times New Roman" charset="0"/>
                <a:ea typeface="ＭＳ Ｐゴシック" charset="0"/>
              </a:defRPr>
            </a:lvl7pPr>
            <a:lvl8pPr marL="1371600" eaLnBrk="0" fontAlgn="base" hangingPunct="0">
              <a:spcBef>
                <a:spcPct val="0"/>
              </a:spcBef>
              <a:spcAft>
                <a:spcPct val="0"/>
              </a:spcAft>
              <a:defRPr sz="2400" b="1">
                <a:solidFill>
                  <a:schemeClr val="tx1"/>
                </a:solidFill>
                <a:latin typeface="Times New Roman" charset="0"/>
                <a:ea typeface="ＭＳ Ｐゴシック" charset="0"/>
              </a:defRPr>
            </a:lvl8pPr>
            <a:lvl9pPr marL="1828800" eaLnBrk="0" fontAlgn="base" hangingPunct="0">
              <a:spcBef>
                <a:spcPct val="0"/>
              </a:spcBef>
              <a:spcAft>
                <a:spcPct val="0"/>
              </a:spcAft>
              <a:defRPr sz="2400" b="1">
                <a:solidFill>
                  <a:schemeClr val="tx1"/>
                </a:solidFill>
                <a:latin typeface="Times New Roman" charset="0"/>
                <a:ea typeface="ＭＳ Ｐゴシック" charset="0"/>
              </a:defRPr>
            </a:lvl9pPr>
          </a:lstStyle>
          <a:p>
            <a:pPr eaLnBrk="1" hangingPunct="1"/>
            <a:r>
              <a:rPr lang="en-US" sz="2000" b="0">
                <a:latin typeface="Times" charset="0"/>
              </a:rPr>
              <a:t>Oxygen</a:t>
            </a:r>
            <a:endParaRPr lang="en-US" b="0">
              <a:latin typeface="Times" charset="0"/>
            </a:endParaRPr>
          </a:p>
        </p:txBody>
      </p:sp>
      <p:pic>
        <p:nvPicPr>
          <p:cNvPr id="93195" name="Picture 16" descr="Screen Shot 2016-04-24 at 9.03.25 PM.png"/>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533400" y="5410200"/>
            <a:ext cx="2506663" cy="1447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3196" name="Rectangle 17"/>
          <p:cNvSpPr>
            <a:spLocks noChangeArrowheads="1"/>
          </p:cNvSpPr>
          <p:nvPr/>
        </p:nvSpPr>
        <p:spPr bwMode="auto">
          <a:xfrm>
            <a:off x="0" y="4800600"/>
            <a:ext cx="3121025"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sz="2000" b="0">
                <a:latin typeface="Times" charset="0"/>
              </a:rPr>
              <a:t>allosteric effector</a:t>
            </a:r>
          </a:p>
          <a:p>
            <a:r>
              <a:rPr lang="en-US" sz="2000" b="0">
                <a:latin typeface="Times" charset="0"/>
              </a:rPr>
              <a:t>BPG: </a:t>
            </a:r>
            <a:r>
              <a:rPr lang="en-US" sz="1800" b="0">
                <a:latin typeface="Times" charset="0"/>
              </a:rPr>
              <a:t>2,3-Bisphosphoglycerate</a:t>
            </a:r>
            <a:endParaRPr lang="en-US" sz="1800"/>
          </a:p>
        </p:txBody>
      </p:sp>
      <p:pic>
        <p:nvPicPr>
          <p:cNvPr id="93197" name="Picture 18" descr="Screen Shot 2016-04-24 at 10.06.29 PM.png"/>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5613400" y="2438400"/>
            <a:ext cx="3530600" cy="152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3198" name="hemoglobin1-iwasa.mov" descr="/Users/ronrusay/Desktop/Powerpoint &amp; Movies/Movies/hemoglobin1-iwasa.mov">
            <a:hlinkClick r:id="" action="ppaction://media"/>
          </p:cNvPr>
          <p:cNvPicPr>
            <a:picLocks noChangeAspect="1" noChangeArrowheads="1"/>
          </p:cNvPicPr>
          <p:nvPr>
            <a:videoFile r:link="rId2"/>
            <p:extLst>
              <p:ext uri="{DAA4B4D4-6D71-4841-9C94-3DE7FCFB9230}">
                <p14:media xmlns:p14="http://schemas.microsoft.com/office/powerpoint/2010/main" r:link="rId1"/>
              </p:ext>
            </p:extLst>
          </p:nvPr>
        </p:nvPicPr>
        <p:blipFill>
          <a:blip r:embed="rId8">
            <a:extLst>
              <a:ext uri="{28A0092B-C50C-407E-A947-70E740481C1C}">
                <a14:useLocalDpi xmlns:a14="http://schemas.microsoft.com/office/drawing/2010/main" val="0"/>
              </a:ext>
            </a:extLst>
          </a:blip>
          <a:srcRect/>
          <a:stretch>
            <a:fillRect/>
          </a:stretch>
        </p:blipFill>
        <p:spPr bwMode="auto">
          <a:xfrm>
            <a:off x="1295400" y="1219200"/>
            <a:ext cx="4368800" cy="3276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xmlns:p14="http://schemas.microsoft.com/office/powerpoint/2010/main" spd="med">
    <p:wipe dir="r"/>
  </p:transitio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mediacall" presetSubtype="0" fill="hold" nodeType="afterEffect">
                                  <p:stCondLst>
                                    <p:cond delay="0"/>
                                  </p:stCondLst>
                                  <p:childTnLst>
                                    <p:cmd type="call" cmd="playFrom(0.0)">
                                      <p:cBhvr>
                                        <p:cTn id="6" dur="51166" fill="hold"/>
                                        <p:tgtEl>
                                          <p:spTgt spid="93198"/>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p:cTn id="7" fill="hold" display="0">
                  <p:stCondLst>
                    <p:cond delay="indefinite"/>
                  </p:stCondLst>
                  <p:endCondLst>
                    <p:cond evt="onNext" delay="0">
                      <p:tgtEl>
                        <p:sldTgt/>
                      </p:tgtEl>
                    </p:cond>
                    <p:cond evt="onPrev" delay="0">
                      <p:tgtEl>
                        <p:sldTgt/>
                      </p:tgtEl>
                    </p:cond>
                  </p:endCondLst>
                </p:cTn>
                <p:tgtEl>
                  <p:spTgt spid="93198"/>
                </p:tgtEl>
              </p:cMediaNode>
            </p:video>
            <p:seq concurrent="1" nextAc="seek">
              <p:cTn id="8" restart="whenNotActive" fill="hold" evtFilter="cancelBubble" nodeType="interactiveSeq">
                <p:stCondLst>
                  <p:cond evt="onClick" delay="0">
                    <p:tgtEl>
                      <p:spTgt spid="93198"/>
                    </p:tgtEl>
                  </p:cond>
                </p:stCondLst>
                <p:endSync evt="end" delay="0">
                  <p:rtn val="all"/>
                </p:endSync>
                <p:childTnLst>
                  <p:par>
                    <p:cTn id="9" fill="hold" nodeType="clickPar">
                      <p:stCondLst>
                        <p:cond delay="0"/>
                      </p:stCondLst>
                      <p:childTnLst>
                        <p:par>
                          <p:cTn id="10" fill="hold" nodeType="withGroup">
                            <p:stCondLst>
                              <p:cond delay="0"/>
                            </p:stCondLst>
                            <p:childTnLst>
                              <p:par>
                                <p:cTn id="11" presetID="2" presetClass="mediacall" presetSubtype="0" fill="hold" nodeType="clickEffect">
                                  <p:stCondLst>
                                    <p:cond delay="0"/>
                                  </p:stCondLst>
                                  <p:childTnLst>
                                    <p:cmd type="call" cmd="togglePause">
                                      <p:cBhvr>
                                        <p:cTn id="12" dur="1" fill="hold"/>
                                        <p:tgtEl>
                                          <p:spTgt spid="93198"/>
                                        </p:tgtEl>
                                      </p:cBhvr>
                                    </p:cmd>
                                  </p:childTnLst>
                                </p:cTn>
                              </p:par>
                            </p:childTnLst>
                          </p:cTn>
                        </p:par>
                      </p:childTnLst>
                    </p:cTn>
                  </p:par>
                </p:childTnLst>
              </p:cTn>
              <p:nextCondLst>
                <p:cond evt="onClick" delay="0">
                  <p:tgtEl>
                    <p:spTgt spid="93198"/>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523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000" y="914400"/>
            <a:ext cx="4064000" cy="406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63267" name="Text Box 3"/>
          <p:cNvSpPr txBox="1">
            <a:spLocks noChangeArrowheads="1"/>
          </p:cNvSpPr>
          <p:nvPr/>
        </p:nvSpPr>
        <p:spPr bwMode="auto">
          <a:xfrm>
            <a:off x="1066800" y="152400"/>
            <a:ext cx="7280275" cy="519113"/>
          </a:xfrm>
          <a:prstGeom prst="rect">
            <a:avLst/>
          </a:prstGeom>
          <a:noFill/>
          <a:ln w="25400">
            <a:noFill/>
            <a:miter lim="800000"/>
            <a:headEnd/>
            <a:tailEnd/>
          </a:ln>
          <a:effectLst/>
        </p:spPr>
        <p:txBody>
          <a:bodyPr wrap="none">
            <a:spAutoFit/>
          </a:bodyPr>
          <a:lstStyle>
            <a:lvl1pPr eaLnBrk="0" hangingPunct="0">
              <a:defRPr sz="2400" b="1">
                <a:solidFill>
                  <a:schemeClr val="tx1"/>
                </a:solidFill>
                <a:latin typeface="Times New Roman" charset="0"/>
                <a:ea typeface="ＭＳ Ｐゴシック" charset="0"/>
                <a:cs typeface="ＭＳ Ｐゴシック" charset="0"/>
              </a:defRPr>
            </a:lvl1pPr>
            <a:lvl2pPr marL="37931725" indent="-37474525" eaLnBrk="0" hangingPunct="0">
              <a:defRPr sz="2400" b="1">
                <a:solidFill>
                  <a:schemeClr val="tx1"/>
                </a:solidFill>
                <a:latin typeface="Times New Roman" charset="0"/>
                <a:ea typeface="ＭＳ Ｐゴシック" charset="0"/>
              </a:defRPr>
            </a:lvl2pPr>
            <a:lvl3pPr eaLnBrk="0" hangingPunct="0">
              <a:defRPr sz="2400" b="1">
                <a:solidFill>
                  <a:schemeClr val="tx1"/>
                </a:solidFill>
                <a:latin typeface="Times New Roman" charset="0"/>
                <a:ea typeface="ＭＳ Ｐゴシック" charset="0"/>
              </a:defRPr>
            </a:lvl3pPr>
            <a:lvl4pPr eaLnBrk="0" hangingPunct="0">
              <a:defRPr sz="2400" b="1">
                <a:solidFill>
                  <a:schemeClr val="tx1"/>
                </a:solidFill>
                <a:latin typeface="Times New Roman" charset="0"/>
                <a:ea typeface="ＭＳ Ｐゴシック" charset="0"/>
              </a:defRPr>
            </a:lvl4pPr>
            <a:lvl5pPr eaLnBrk="0" hangingPunct="0">
              <a:defRPr sz="2400" b="1">
                <a:solidFill>
                  <a:schemeClr val="tx1"/>
                </a:solidFill>
                <a:latin typeface="Times New Roman" charset="0"/>
                <a:ea typeface="ＭＳ Ｐゴシック" charset="0"/>
              </a:defRPr>
            </a:lvl5pPr>
            <a:lvl6pPr marL="457200" eaLnBrk="0" fontAlgn="base" hangingPunct="0">
              <a:spcBef>
                <a:spcPct val="0"/>
              </a:spcBef>
              <a:spcAft>
                <a:spcPct val="0"/>
              </a:spcAft>
              <a:defRPr sz="2400" b="1">
                <a:solidFill>
                  <a:schemeClr val="tx1"/>
                </a:solidFill>
                <a:latin typeface="Times New Roman" charset="0"/>
                <a:ea typeface="ＭＳ Ｐゴシック" charset="0"/>
              </a:defRPr>
            </a:lvl6pPr>
            <a:lvl7pPr marL="914400" eaLnBrk="0" fontAlgn="base" hangingPunct="0">
              <a:spcBef>
                <a:spcPct val="0"/>
              </a:spcBef>
              <a:spcAft>
                <a:spcPct val="0"/>
              </a:spcAft>
              <a:defRPr sz="2400" b="1">
                <a:solidFill>
                  <a:schemeClr val="tx1"/>
                </a:solidFill>
                <a:latin typeface="Times New Roman" charset="0"/>
                <a:ea typeface="ＭＳ Ｐゴシック" charset="0"/>
              </a:defRPr>
            </a:lvl7pPr>
            <a:lvl8pPr marL="1371600" eaLnBrk="0" fontAlgn="base" hangingPunct="0">
              <a:spcBef>
                <a:spcPct val="0"/>
              </a:spcBef>
              <a:spcAft>
                <a:spcPct val="0"/>
              </a:spcAft>
              <a:defRPr sz="2400" b="1">
                <a:solidFill>
                  <a:schemeClr val="tx1"/>
                </a:solidFill>
                <a:latin typeface="Times New Roman" charset="0"/>
                <a:ea typeface="ＭＳ Ｐゴシック" charset="0"/>
              </a:defRPr>
            </a:lvl8pPr>
            <a:lvl9pPr marL="1828800" eaLnBrk="0" fontAlgn="base" hangingPunct="0">
              <a:spcBef>
                <a:spcPct val="0"/>
              </a:spcBef>
              <a:spcAft>
                <a:spcPct val="0"/>
              </a:spcAft>
              <a:defRPr sz="2400" b="1">
                <a:solidFill>
                  <a:schemeClr val="tx1"/>
                </a:solidFill>
                <a:latin typeface="Times New Roman" charset="0"/>
                <a:ea typeface="ＭＳ Ｐゴシック" charset="0"/>
              </a:defRPr>
            </a:lvl9pPr>
          </a:lstStyle>
          <a:p>
            <a:r>
              <a:rPr lang="en-US" sz="2800" b="0">
                <a:effectLst>
                  <a:outerShdw blurRad="38100" dist="38100" dir="2700000" algn="tl">
                    <a:srgbClr val="DDDDDD"/>
                  </a:outerShdw>
                </a:effectLst>
                <a:latin typeface="Arial" charset="0"/>
              </a:rPr>
              <a:t>Normal hemoglobin vs sickle cell hemoglobin</a:t>
            </a:r>
          </a:p>
        </p:txBody>
      </p:sp>
      <p:pic>
        <p:nvPicPr>
          <p:cNvPr id="95236"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00600" y="914400"/>
            <a:ext cx="4038600" cy="403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63269" name="Text Box 5">
            <a:hlinkClick r:id="rId5"/>
          </p:cNvPr>
          <p:cNvSpPr txBox="1">
            <a:spLocks noChangeArrowheads="1"/>
          </p:cNvSpPr>
          <p:nvPr/>
        </p:nvSpPr>
        <p:spPr bwMode="auto">
          <a:xfrm>
            <a:off x="2438400" y="4648200"/>
            <a:ext cx="4354513" cy="519113"/>
          </a:xfrm>
          <a:prstGeom prst="rect">
            <a:avLst/>
          </a:prstGeom>
          <a:noFill/>
          <a:ln w="25400">
            <a:noFill/>
            <a:miter lim="800000"/>
            <a:headEnd/>
            <a:tailEnd/>
          </a:ln>
          <a:effectLst/>
        </p:spPr>
        <p:txBody>
          <a:bodyPr wrap="none">
            <a:spAutoFit/>
          </a:bodyPr>
          <a:lstStyle>
            <a:lvl1pPr eaLnBrk="0" hangingPunct="0">
              <a:defRPr sz="2400" b="1">
                <a:solidFill>
                  <a:schemeClr val="tx1"/>
                </a:solidFill>
                <a:latin typeface="Times New Roman" charset="0"/>
                <a:ea typeface="ＭＳ Ｐゴシック" charset="0"/>
                <a:cs typeface="ＭＳ Ｐゴシック" charset="0"/>
              </a:defRPr>
            </a:lvl1pPr>
            <a:lvl2pPr marL="37931725" indent="-37474525" eaLnBrk="0" hangingPunct="0">
              <a:defRPr sz="2400" b="1">
                <a:solidFill>
                  <a:schemeClr val="tx1"/>
                </a:solidFill>
                <a:latin typeface="Times New Roman" charset="0"/>
                <a:ea typeface="ＭＳ Ｐゴシック" charset="0"/>
              </a:defRPr>
            </a:lvl2pPr>
            <a:lvl3pPr eaLnBrk="0" hangingPunct="0">
              <a:defRPr sz="2400" b="1">
                <a:solidFill>
                  <a:schemeClr val="tx1"/>
                </a:solidFill>
                <a:latin typeface="Times New Roman" charset="0"/>
                <a:ea typeface="ＭＳ Ｐゴシック" charset="0"/>
              </a:defRPr>
            </a:lvl3pPr>
            <a:lvl4pPr eaLnBrk="0" hangingPunct="0">
              <a:defRPr sz="2400" b="1">
                <a:solidFill>
                  <a:schemeClr val="tx1"/>
                </a:solidFill>
                <a:latin typeface="Times New Roman" charset="0"/>
                <a:ea typeface="ＭＳ Ｐゴシック" charset="0"/>
              </a:defRPr>
            </a:lvl4pPr>
            <a:lvl5pPr eaLnBrk="0" hangingPunct="0">
              <a:defRPr sz="2400" b="1">
                <a:solidFill>
                  <a:schemeClr val="tx1"/>
                </a:solidFill>
                <a:latin typeface="Times New Roman" charset="0"/>
                <a:ea typeface="ＭＳ Ｐゴシック" charset="0"/>
              </a:defRPr>
            </a:lvl5pPr>
            <a:lvl6pPr marL="457200" eaLnBrk="0" fontAlgn="base" hangingPunct="0">
              <a:spcBef>
                <a:spcPct val="0"/>
              </a:spcBef>
              <a:spcAft>
                <a:spcPct val="0"/>
              </a:spcAft>
              <a:defRPr sz="2400" b="1">
                <a:solidFill>
                  <a:schemeClr val="tx1"/>
                </a:solidFill>
                <a:latin typeface="Times New Roman" charset="0"/>
                <a:ea typeface="ＭＳ Ｐゴシック" charset="0"/>
              </a:defRPr>
            </a:lvl6pPr>
            <a:lvl7pPr marL="914400" eaLnBrk="0" fontAlgn="base" hangingPunct="0">
              <a:spcBef>
                <a:spcPct val="0"/>
              </a:spcBef>
              <a:spcAft>
                <a:spcPct val="0"/>
              </a:spcAft>
              <a:defRPr sz="2400" b="1">
                <a:solidFill>
                  <a:schemeClr val="tx1"/>
                </a:solidFill>
                <a:latin typeface="Times New Roman" charset="0"/>
                <a:ea typeface="ＭＳ Ｐゴシック" charset="0"/>
              </a:defRPr>
            </a:lvl7pPr>
            <a:lvl8pPr marL="1371600" eaLnBrk="0" fontAlgn="base" hangingPunct="0">
              <a:spcBef>
                <a:spcPct val="0"/>
              </a:spcBef>
              <a:spcAft>
                <a:spcPct val="0"/>
              </a:spcAft>
              <a:defRPr sz="2400" b="1">
                <a:solidFill>
                  <a:schemeClr val="tx1"/>
                </a:solidFill>
                <a:latin typeface="Times New Roman" charset="0"/>
                <a:ea typeface="ＭＳ Ｐゴシック" charset="0"/>
              </a:defRPr>
            </a:lvl8pPr>
            <a:lvl9pPr marL="1828800" eaLnBrk="0" fontAlgn="base" hangingPunct="0">
              <a:spcBef>
                <a:spcPct val="0"/>
              </a:spcBef>
              <a:spcAft>
                <a:spcPct val="0"/>
              </a:spcAft>
              <a:defRPr sz="2400" b="1">
                <a:solidFill>
                  <a:schemeClr val="tx1"/>
                </a:solidFill>
                <a:latin typeface="Times New Roman" charset="0"/>
                <a:ea typeface="ＭＳ Ｐゴシック" charset="0"/>
              </a:defRPr>
            </a:lvl9pPr>
          </a:lstStyle>
          <a:p>
            <a:pPr algn="ctr"/>
            <a:r>
              <a:rPr lang="en-US" sz="2800" b="0">
                <a:effectLst>
                  <a:outerShdw blurRad="38100" dist="38100" dir="2700000" algn="tl">
                    <a:srgbClr val="DDDDDD"/>
                  </a:outerShdw>
                </a:effectLst>
                <a:latin typeface="Arial" charset="0"/>
              </a:rPr>
              <a:t>Valine replaces Glutamate</a:t>
            </a:r>
            <a:endParaRPr lang="en-US" b="0">
              <a:latin typeface="Times" charset="0"/>
            </a:endParaRPr>
          </a:p>
        </p:txBody>
      </p:sp>
      <p:sp>
        <p:nvSpPr>
          <p:cNvPr id="95238" name="TextBox 6"/>
          <p:cNvSpPr txBox="1">
            <a:spLocks noChangeArrowheads="1"/>
          </p:cNvSpPr>
          <p:nvPr/>
        </p:nvSpPr>
        <p:spPr bwMode="auto">
          <a:xfrm>
            <a:off x="304800" y="5257800"/>
            <a:ext cx="86106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b="1">
                <a:solidFill>
                  <a:schemeClr val="tx1"/>
                </a:solidFill>
                <a:latin typeface="Times New Roman" charset="0"/>
                <a:ea typeface="ＭＳ Ｐゴシック" charset="0"/>
                <a:cs typeface="ＭＳ Ｐゴシック" charset="0"/>
              </a:defRPr>
            </a:lvl1pPr>
            <a:lvl2pPr marL="37931725" indent="-37474525" eaLnBrk="0" hangingPunct="0">
              <a:defRPr sz="2400" b="1">
                <a:solidFill>
                  <a:schemeClr val="tx1"/>
                </a:solidFill>
                <a:latin typeface="Times New Roman" charset="0"/>
                <a:ea typeface="ＭＳ Ｐゴシック" charset="0"/>
              </a:defRPr>
            </a:lvl2pPr>
            <a:lvl3pPr eaLnBrk="0" hangingPunct="0">
              <a:defRPr sz="2400" b="1">
                <a:solidFill>
                  <a:schemeClr val="tx1"/>
                </a:solidFill>
                <a:latin typeface="Times New Roman" charset="0"/>
                <a:ea typeface="ＭＳ Ｐゴシック" charset="0"/>
              </a:defRPr>
            </a:lvl3pPr>
            <a:lvl4pPr eaLnBrk="0" hangingPunct="0">
              <a:defRPr sz="2400" b="1">
                <a:solidFill>
                  <a:schemeClr val="tx1"/>
                </a:solidFill>
                <a:latin typeface="Times New Roman" charset="0"/>
                <a:ea typeface="ＭＳ Ｐゴシック" charset="0"/>
              </a:defRPr>
            </a:lvl4pPr>
            <a:lvl5pPr eaLnBrk="0" hangingPunct="0">
              <a:defRPr sz="2400" b="1">
                <a:solidFill>
                  <a:schemeClr val="tx1"/>
                </a:solidFill>
                <a:latin typeface="Times New Roman" charset="0"/>
                <a:ea typeface="ＭＳ Ｐゴシック" charset="0"/>
              </a:defRPr>
            </a:lvl5pPr>
            <a:lvl6pPr marL="457200" eaLnBrk="0" fontAlgn="base" hangingPunct="0">
              <a:spcBef>
                <a:spcPct val="0"/>
              </a:spcBef>
              <a:spcAft>
                <a:spcPct val="0"/>
              </a:spcAft>
              <a:defRPr sz="2400" b="1">
                <a:solidFill>
                  <a:schemeClr val="tx1"/>
                </a:solidFill>
                <a:latin typeface="Times New Roman" charset="0"/>
                <a:ea typeface="ＭＳ Ｐゴシック" charset="0"/>
              </a:defRPr>
            </a:lvl6pPr>
            <a:lvl7pPr marL="914400" eaLnBrk="0" fontAlgn="base" hangingPunct="0">
              <a:spcBef>
                <a:spcPct val="0"/>
              </a:spcBef>
              <a:spcAft>
                <a:spcPct val="0"/>
              </a:spcAft>
              <a:defRPr sz="2400" b="1">
                <a:solidFill>
                  <a:schemeClr val="tx1"/>
                </a:solidFill>
                <a:latin typeface="Times New Roman" charset="0"/>
                <a:ea typeface="ＭＳ Ｐゴシック" charset="0"/>
              </a:defRPr>
            </a:lvl7pPr>
            <a:lvl8pPr marL="1371600" eaLnBrk="0" fontAlgn="base" hangingPunct="0">
              <a:spcBef>
                <a:spcPct val="0"/>
              </a:spcBef>
              <a:spcAft>
                <a:spcPct val="0"/>
              </a:spcAft>
              <a:defRPr sz="2400" b="1">
                <a:solidFill>
                  <a:schemeClr val="tx1"/>
                </a:solidFill>
                <a:latin typeface="Times New Roman" charset="0"/>
                <a:ea typeface="ＭＳ Ｐゴシック" charset="0"/>
              </a:defRPr>
            </a:lvl8pPr>
            <a:lvl9pPr marL="1828800" eaLnBrk="0" fontAlgn="base" hangingPunct="0">
              <a:spcBef>
                <a:spcPct val="0"/>
              </a:spcBef>
              <a:spcAft>
                <a:spcPct val="0"/>
              </a:spcAft>
              <a:defRPr sz="2400" b="1">
                <a:solidFill>
                  <a:schemeClr val="tx1"/>
                </a:solidFill>
                <a:latin typeface="Times New Roman" charset="0"/>
                <a:ea typeface="ＭＳ Ｐゴシック" charset="0"/>
              </a:defRPr>
            </a:lvl9pPr>
          </a:lstStyle>
          <a:p>
            <a:pPr algn="ctr"/>
            <a:r>
              <a:rPr lang="en-US" sz="2000">
                <a:hlinkClick r:id="rId6"/>
              </a:rPr>
              <a:t>http://chemconnections.org/Presentations/Columbia/slide8-3.html</a:t>
            </a:r>
            <a:endParaRPr lang="en-US" sz="2000"/>
          </a:p>
        </p:txBody>
      </p:sp>
      <p:sp>
        <p:nvSpPr>
          <p:cNvPr id="95239" name="TextBox 6"/>
          <p:cNvSpPr txBox="1">
            <a:spLocks noChangeArrowheads="1"/>
          </p:cNvSpPr>
          <p:nvPr/>
        </p:nvSpPr>
        <p:spPr bwMode="auto">
          <a:xfrm>
            <a:off x="3505200" y="6019800"/>
            <a:ext cx="2239963"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Times New Roman" charset="0"/>
                <a:ea typeface="ＭＳ Ｐゴシック" charset="0"/>
                <a:cs typeface="ＭＳ Ｐゴシック" charset="0"/>
              </a:defRPr>
            </a:lvl1pPr>
            <a:lvl2pPr marL="37931725" indent="-37474525" eaLnBrk="0" hangingPunct="0">
              <a:defRPr sz="2400" b="1">
                <a:solidFill>
                  <a:schemeClr val="tx1"/>
                </a:solidFill>
                <a:latin typeface="Times New Roman" charset="0"/>
                <a:ea typeface="ＭＳ Ｐゴシック" charset="0"/>
              </a:defRPr>
            </a:lvl2pPr>
            <a:lvl3pPr eaLnBrk="0" hangingPunct="0">
              <a:defRPr sz="2400" b="1">
                <a:solidFill>
                  <a:schemeClr val="tx1"/>
                </a:solidFill>
                <a:latin typeface="Times New Roman" charset="0"/>
                <a:ea typeface="ＭＳ Ｐゴシック" charset="0"/>
              </a:defRPr>
            </a:lvl3pPr>
            <a:lvl4pPr eaLnBrk="0" hangingPunct="0">
              <a:defRPr sz="2400" b="1">
                <a:solidFill>
                  <a:schemeClr val="tx1"/>
                </a:solidFill>
                <a:latin typeface="Times New Roman" charset="0"/>
                <a:ea typeface="ＭＳ Ｐゴシック" charset="0"/>
              </a:defRPr>
            </a:lvl4pPr>
            <a:lvl5pPr eaLnBrk="0" hangingPunct="0">
              <a:defRPr sz="2400" b="1">
                <a:solidFill>
                  <a:schemeClr val="tx1"/>
                </a:solidFill>
                <a:latin typeface="Times New Roman" charset="0"/>
                <a:ea typeface="ＭＳ Ｐゴシック" charset="0"/>
              </a:defRPr>
            </a:lvl5pPr>
            <a:lvl6pPr marL="457200" eaLnBrk="0" fontAlgn="base" hangingPunct="0">
              <a:spcBef>
                <a:spcPct val="0"/>
              </a:spcBef>
              <a:spcAft>
                <a:spcPct val="0"/>
              </a:spcAft>
              <a:defRPr sz="2400" b="1">
                <a:solidFill>
                  <a:schemeClr val="tx1"/>
                </a:solidFill>
                <a:latin typeface="Times New Roman" charset="0"/>
                <a:ea typeface="ＭＳ Ｐゴシック" charset="0"/>
              </a:defRPr>
            </a:lvl6pPr>
            <a:lvl7pPr marL="914400" eaLnBrk="0" fontAlgn="base" hangingPunct="0">
              <a:spcBef>
                <a:spcPct val="0"/>
              </a:spcBef>
              <a:spcAft>
                <a:spcPct val="0"/>
              </a:spcAft>
              <a:defRPr sz="2400" b="1">
                <a:solidFill>
                  <a:schemeClr val="tx1"/>
                </a:solidFill>
                <a:latin typeface="Times New Roman" charset="0"/>
                <a:ea typeface="ＭＳ Ｐゴシック" charset="0"/>
              </a:defRPr>
            </a:lvl7pPr>
            <a:lvl8pPr marL="1371600" eaLnBrk="0" fontAlgn="base" hangingPunct="0">
              <a:spcBef>
                <a:spcPct val="0"/>
              </a:spcBef>
              <a:spcAft>
                <a:spcPct val="0"/>
              </a:spcAft>
              <a:defRPr sz="2400" b="1">
                <a:solidFill>
                  <a:schemeClr val="tx1"/>
                </a:solidFill>
                <a:latin typeface="Times New Roman" charset="0"/>
                <a:ea typeface="ＭＳ Ｐゴシック" charset="0"/>
              </a:defRPr>
            </a:lvl8pPr>
            <a:lvl9pPr marL="1828800" eaLnBrk="0" fontAlgn="base" hangingPunct="0">
              <a:spcBef>
                <a:spcPct val="0"/>
              </a:spcBef>
              <a:spcAft>
                <a:spcPct val="0"/>
              </a:spcAft>
              <a:defRPr sz="2400" b="1">
                <a:solidFill>
                  <a:schemeClr val="tx1"/>
                </a:solidFill>
                <a:latin typeface="Times New Roman" charset="0"/>
                <a:ea typeface="ＭＳ Ｐゴシック" charset="0"/>
              </a:defRPr>
            </a:lvl9pPr>
          </a:lstStyle>
          <a:p>
            <a:pPr eaLnBrk="1" hangingPunct="1"/>
            <a:r>
              <a:rPr lang="en-US" b="0" i="1"/>
              <a:t>Firefox to listen</a:t>
            </a:r>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1163269"/>
                                        </p:tgtEl>
                                        <p:attrNameLst>
                                          <p:attrName>style.visibility</p:attrName>
                                        </p:attrNameLst>
                                      </p:cBhvr>
                                      <p:to>
                                        <p:strVal val="visible"/>
                                      </p:to>
                                    </p:set>
                                    <p:anim calcmode="lin" valueType="num">
                                      <p:cBhvr additive="base">
                                        <p:cTn id="7" dur="500" fill="hold"/>
                                        <p:tgtEl>
                                          <p:spTgt spid="1163269"/>
                                        </p:tgtEl>
                                        <p:attrNameLst>
                                          <p:attrName>ppt_x</p:attrName>
                                        </p:attrNameLst>
                                      </p:cBhvr>
                                      <p:tavLst>
                                        <p:tav tm="0">
                                          <p:val>
                                            <p:strVal val="0-#ppt_w/2"/>
                                          </p:val>
                                        </p:tav>
                                        <p:tav tm="100000">
                                          <p:val>
                                            <p:strVal val="#ppt_x"/>
                                          </p:val>
                                        </p:tav>
                                      </p:tavLst>
                                    </p:anim>
                                    <p:anim calcmode="lin" valueType="num">
                                      <p:cBhvr additive="base">
                                        <p:cTn id="8" dur="500" fill="hold"/>
                                        <p:tgtEl>
                                          <p:spTgt spid="116326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63269" grpId="0" autoUpdateAnimBg="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7282" name="Picture 2"/>
          <p:cNvPicPr>
            <a:picLocks noChangeAspect="1" noChangeArrowheads="1"/>
          </p:cNvPicPr>
          <p:nvPr/>
        </p:nvPicPr>
        <p:blipFill>
          <a:blip r:embed="rId3">
            <a:extLst>
              <a:ext uri="{28A0092B-C50C-407E-A947-70E740481C1C}">
                <a14:useLocalDpi xmlns:a14="http://schemas.microsoft.com/office/drawing/2010/main" val="0"/>
              </a:ext>
            </a:extLst>
          </a:blip>
          <a:srcRect b="4320"/>
          <a:stretch>
            <a:fillRect/>
          </a:stretch>
        </p:blipFill>
        <p:spPr bwMode="auto">
          <a:xfrm>
            <a:off x="227013" y="838200"/>
            <a:ext cx="8916987" cy="5759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33923" name="Text Box 3"/>
          <p:cNvSpPr txBox="1">
            <a:spLocks noChangeArrowheads="1"/>
          </p:cNvSpPr>
          <p:nvPr/>
        </p:nvSpPr>
        <p:spPr bwMode="auto">
          <a:xfrm>
            <a:off x="3429000" y="304800"/>
            <a:ext cx="1704975" cy="519113"/>
          </a:xfrm>
          <a:prstGeom prst="rect">
            <a:avLst/>
          </a:prstGeom>
          <a:noFill/>
          <a:ln w="25400">
            <a:noFill/>
            <a:miter lim="800000"/>
            <a:headEnd/>
            <a:tailEnd/>
          </a:ln>
          <a:effectLst/>
        </p:spPr>
        <p:txBody>
          <a:bodyPr wrap="none">
            <a:spAutoFit/>
          </a:bodyPr>
          <a:lstStyle>
            <a:lvl1pPr eaLnBrk="0" hangingPunct="0">
              <a:defRPr sz="2400" b="1">
                <a:solidFill>
                  <a:schemeClr val="tx1"/>
                </a:solidFill>
                <a:latin typeface="Times New Roman" charset="0"/>
                <a:ea typeface="ＭＳ Ｐゴシック" charset="0"/>
                <a:cs typeface="ＭＳ Ｐゴシック" charset="0"/>
              </a:defRPr>
            </a:lvl1pPr>
            <a:lvl2pPr marL="37931725" indent="-37474525" eaLnBrk="0" hangingPunct="0">
              <a:defRPr sz="2400" b="1">
                <a:solidFill>
                  <a:schemeClr val="tx1"/>
                </a:solidFill>
                <a:latin typeface="Times New Roman" charset="0"/>
                <a:ea typeface="ＭＳ Ｐゴシック" charset="0"/>
              </a:defRPr>
            </a:lvl2pPr>
            <a:lvl3pPr eaLnBrk="0" hangingPunct="0">
              <a:defRPr sz="2400" b="1">
                <a:solidFill>
                  <a:schemeClr val="tx1"/>
                </a:solidFill>
                <a:latin typeface="Times New Roman" charset="0"/>
                <a:ea typeface="ＭＳ Ｐゴシック" charset="0"/>
              </a:defRPr>
            </a:lvl3pPr>
            <a:lvl4pPr eaLnBrk="0" hangingPunct="0">
              <a:defRPr sz="2400" b="1">
                <a:solidFill>
                  <a:schemeClr val="tx1"/>
                </a:solidFill>
                <a:latin typeface="Times New Roman" charset="0"/>
                <a:ea typeface="ＭＳ Ｐゴシック" charset="0"/>
              </a:defRPr>
            </a:lvl4pPr>
            <a:lvl5pPr eaLnBrk="0" hangingPunct="0">
              <a:defRPr sz="2400" b="1">
                <a:solidFill>
                  <a:schemeClr val="tx1"/>
                </a:solidFill>
                <a:latin typeface="Times New Roman" charset="0"/>
                <a:ea typeface="ＭＳ Ｐゴシック" charset="0"/>
              </a:defRPr>
            </a:lvl5pPr>
            <a:lvl6pPr marL="457200" eaLnBrk="0" fontAlgn="base" hangingPunct="0">
              <a:spcBef>
                <a:spcPct val="0"/>
              </a:spcBef>
              <a:spcAft>
                <a:spcPct val="0"/>
              </a:spcAft>
              <a:defRPr sz="2400" b="1">
                <a:solidFill>
                  <a:schemeClr val="tx1"/>
                </a:solidFill>
                <a:latin typeface="Times New Roman" charset="0"/>
                <a:ea typeface="ＭＳ Ｐゴシック" charset="0"/>
              </a:defRPr>
            </a:lvl6pPr>
            <a:lvl7pPr marL="914400" eaLnBrk="0" fontAlgn="base" hangingPunct="0">
              <a:spcBef>
                <a:spcPct val="0"/>
              </a:spcBef>
              <a:spcAft>
                <a:spcPct val="0"/>
              </a:spcAft>
              <a:defRPr sz="2400" b="1">
                <a:solidFill>
                  <a:schemeClr val="tx1"/>
                </a:solidFill>
                <a:latin typeface="Times New Roman" charset="0"/>
                <a:ea typeface="ＭＳ Ｐゴシック" charset="0"/>
              </a:defRPr>
            </a:lvl7pPr>
            <a:lvl8pPr marL="1371600" eaLnBrk="0" fontAlgn="base" hangingPunct="0">
              <a:spcBef>
                <a:spcPct val="0"/>
              </a:spcBef>
              <a:spcAft>
                <a:spcPct val="0"/>
              </a:spcAft>
              <a:defRPr sz="2400" b="1">
                <a:solidFill>
                  <a:schemeClr val="tx1"/>
                </a:solidFill>
                <a:latin typeface="Times New Roman" charset="0"/>
                <a:ea typeface="ＭＳ Ｐゴシック" charset="0"/>
              </a:defRPr>
            </a:lvl8pPr>
            <a:lvl9pPr marL="1828800" eaLnBrk="0" fontAlgn="base" hangingPunct="0">
              <a:spcBef>
                <a:spcPct val="0"/>
              </a:spcBef>
              <a:spcAft>
                <a:spcPct val="0"/>
              </a:spcAft>
              <a:defRPr sz="2400" b="1">
                <a:solidFill>
                  <a:schemeClr val="tx1"/>
                </a:solidFill>
                <a:latin typeface="Times New Roman" charset="0"/>
                <a:ea typeface="ＭＳ Ｐゴシック" charset="0"/>
              </a:defRPr>
            </a:lvl9pPr>
          </a:lstStyle>
          <a:p>
            <a:pPr eaLnBrk="1" hangingPunct="1"/>
            <a:r>
              <a:rPr lang="en-US" sz="2800" b="0">
                <a:solidFill>
                  <a:schemeClr val="tx2"/>
                </a:solidFill>
                <a:effectLst>
                  <a:outerShdw blurRad="38100" dist="38100" dir="2700000" algn="tl">
                    <a:srgbClr val="DDDDDD"/>
                  </a:outerShdw>
                </a:effectLst>
                <a:latin typeface="Arial" charset="0"/>
              </a:rPr>
              <a:t>Summary</a:t>
            </a:r>
          </a:p>
        </p:txBody>
      </p:sp>
    </p:spTree>
  </p:cSld>
  <p:clrMapOvr>
    <a:masterClrMapping/>
  </p:clrMapOvr>
  <p:timing>
    <p:tnLst>
      <p:par>
        <p:cTn xmlns:p14="http://schemas.microsoft.com/office/powerpoint/2010/mai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p:txBody>
          <a:bodyPr/>
          <a:lstStyle/>
          <a:p>
            <a:r>
              <a:rPr lang="en-US">
                <a:effectLst>
                  <a:outerShdw blurRad="38100" dist="38100" dir="2700000" algn="tl">
                    <a:srgbClr val="DDDDDD"/>
                  </a:outerShdw>
                </a:effectLst>
                <a:latin typeface="Times New Roman" charset="0"/>
                <a:ea typeface="ＭＳ Ｐゴシック" charset="0"/>
                <a:cs typeface="ＭＳ Ｐゴシック" charset="0"/>
              </a:rPr>
              <a:t>Protein Biosynthesis</a:t>
            </a:r>
          </a:p>
        </p:txBody>
      </p:sp>
      <p:pic>
        <p:nvPicPr>
          <p:cNvPr id="99331" name="PROTEIN1.MOV" descr="/Users/ronrusay/Desktop/Powerpoint &amp; Movies/Movies Org 227 /PROTEIN1.MOV">
            <a:hlinkClick r:id="" action="ppaction://media"/>
          </p:cNvPr>
          <p:cNvPicPr>
            <a:picLocks noChangeAspect="1" noChangeArrowheads="1"/>
          </p:cNvPicPr>
          <p:nvPr>
            <a:videoFile r:link="rId2"/>
            <p:extLst>
              <p:ext uri="{DAA4B4D4-6D71-4841-9C94-3DE7FCFB9230}">
                <p14:media xmlns:p14="http://schemas.microsoft.com/office/powerpoint/2010/main" r:link="rId1"/>
              </p:ext>
            </p:extLst>
          </p:nvPr>
        </p:nvPicPr>
        <p:blipFill>
          <a:blip r:embed="rId4">
            <a:extLst>
              <a:ext uri="{28A0092B-C50C-407E-A947-70E740481C1C}">
                <a14:useLocalDpi xmlns:a14="http://schemas.microsoft.com/office/drawing/2010/main" val="0"/>
              </a:ext>
            </a:extLst>
          </a:blip>
          <a:srcRect/>
          <a:stretch>
            <a:fillRect/>
          </a:stretch>
        </p:blipFill>
        <p:spPr bwMode="auto">
          <a:xfrm>
            <a:off x="2400300" y="1600200"/>
            <a:ext cx="4343400" cy="3257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9332" name="Rectangle 3"/>
          <p:cNvSpPr>
            <a:spLocks noChangeArrowheads="1"/>
          </p:cNvSpPr>
          <p:nvPr/>
        </p:nvSpPr>
        <p:spPr bwMode="auto">
          <a:xfrm>
            <a:off x="304800" y="5715000"/>
            <a:ext cx="85344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n-US" sz="1800">
                <a:latin typeface="Arial" charset="0"/>
                <a:cs typeface="Arial" charset="0"/>
                <a:hlinkClick r:id="rId5"/>
              </a:rPr>
              <a:t>https://www.dnalc.org/resources/3d/09-how-much-dna-codes-for-protein.html</a:t>
            </a:r>
            <a:endParaRPr lang="en-US" sz="1800">
              <a:latin typeface="Arial" charset="0"/>
              <a:cs typeface="Arial" charset="0"/>
            </a:endParaRPr>
          </a:p>
        </p:txBody>
      </p:sp>
    </p:spTree>
  </p:cSld>
  <p:clrMapOvr>
    <a:masterClrMapping/>
  </p:clrMapOvr>
  <p:transition xmlns:p14="http://schemas.microsoft.com/office/powerpoint/2010/main" spd="med">
    <p:wipe dir="r"/>
  </p:transition>
  <p:timing>
    <p:tnLst>
      <p:par>
        <p:cTn xmlns:p14="http://schemas.microsoft.com/office/powerpoint/2010/main" id="1" dur="indefinite" restart="never" nodeType="tmRoot">
          <p:childTnLst>
            <p:seq concurrent="1" nextAc="seek">
              <p:cTn id="2" restart="whenNotActive" fill="hold" evtFilter="cancelBubble" nodeType="interactiveSeq">
                <p:stCondLst>
                  <p:cond evt="onClick" delay="0">
                    <p:tgtEl>
                      <p:spTgt spid="99331"/>
                    </p:tgtEl>
                  </p:cond>
                </p:stCondLst>
                <p:endSync evt="end" delay="0">
                  <p:rtn val="all"/>
                </p:endSync>
                <p:childTnLst>
                  <p:par>
                    <p:cTn id="3" fill="hold" nodeType="clickPar">
                      <p:stCondLst>
                        <p:cond delay="0"/>
                      </p:stCondLst>
                      <p:childTnLst>
                        <p:par>
                          <p:cTn id="4" fill="hold" nodeType="withGroup">
                            <p:stCondLst>
                              <p:cond delay="0"/>
                            </p:stCondLst>
                            <p:childTnLst>
                              <p:par>
                                <p:cTn id="5" presetID="2" presetClass="mediacall" presetSubtype="0" fill="hold" nodeType="clickEffect">
                                  <p:stCondLst>
                                    <p:cond delay="0"/>
                                  </p:stCondLst>
                                  <p:childTnLst>
                                    <p:cmd type="call" cmd="togglePause">
                                      <p:cBhvr>
                                        <p:cTn id="6" dur="1" fill="hold"/>
                                        <p:tgtEl>
                                          <p:spTgt spid="99331"/>
                                        </p:tgtEl>
                                      </p:cBhvr>
                                    </p:cmd>
                                  </p:childTnLst>
                                </p:cTn>
                              </p:par>
                            </p:childTnLst>
                          </p:cTn>
                        </p:par>
                      </p:childTnLst>
                    </p:cTn>
                  </p:par>
                </p:childTnLst>
              </p:cTn>
              <p:nextCondLst>
                <p:cond evt="onClick" delay="0">
                  <p:tgtEl>
                    <p:spTgt spid="99331"/>
                  </p:tgtEl>
                </p:cond>
              </p:nextCondLst>
            </p:seq>
            <p:video>
              <p:cMediaNode>
                <p:cTn id="7" fill="hold" display="0">
                  <p:stCondLst>
                    <p:cond delay="indefinite"/>
                  </p:stCondLst>
                  <p:endCondLst>
                    <p:cond evt="onNext" delay="0">
                      <p:tgtEl>
                        <p:sldTgt/>
                      </p:tgtEl>
                    </p:cond>
                    <p:cond evt="onPrev" delay="0">
                      <p:tgtEl>
                        <p:sldTgt/>
                      </p:tgtEl>
                    </p:cond>
                  </p:endCondLst>
                </p:cTn>
                <p:tgtEl>
                  <p:spTgt spid="99331"/>
                </p:tgtEl>
              </p:cMediaNode>
            </p:video>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0354" name="Picture 2" descr="figure-09-10.jpg                                               000178A2 LONE PINE                      B896893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98600" y="452438"/>
            <a:ext cx="6145213" cy="5951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0355" name="Text Box 3"/>
          <p:cNvSpPr txBox="1">
            <a:spLocks noChangeArrowheads="1"/>
          </p:cNvSpPr>
          <p:nvPr/>
        </p:nvSpPr>
        <p:spPr bwMode="auto">
          <a:xfrm>
            <a:off x="7010400" y="5105400"/>
            <a:ext cx="1890713"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Times New Roman" charset="0"/>
                <a:ea typeface="ＭＳ Ｐゴシック" charset="0"/>
                <a:cs typeface="ＭＳ Ｐゴシック" charset="0"/>
              </a:defRPr>
            </a:lvl1pPr>
            <a:lvl2pPr marL="37931725" indent="-37474525" eaLnBrk="0" hangingPunct="0">
              <a:defRPr sz="2400" b="1">
                <a:solidFill>
                  <a:schemeClr val="tx1"/>
                </a:solidFill>
                <a:latin typeface="Times New Roman" charset="0"/>
                <a:ea typeface="ＭＳ Ｐゴシック" charset="0"/>
              </a:defRPr>
            </a:lvl2pPr>
            <a:lvl3pPr eaLnBrk="0" hangingPunct="0">
              <a:defRPr sz="2400" b="1">
                <a:solidFill>
                  <a:schemeClr val="tx1"/>
                </a:solidFill>
                <a:latin typeface="Times New Roman" charset="0"/>
                <a:ea typeface="ＭＳ Ｐゴシック" charset="0"/>
              </a:defRPr>
            </a:lvl3pPr>
            <a:lvl4pPr eaLnBrk="0" hangingPunct="0">
              <a:defRPr sz="2400" b="1">
                <a:solidFill>
                  <a:schemeClr val="tx1"/>
                </a:solidFill>
                <a:latin typeface="Times New Roman" charset="0"/>
                <a:ea typeface="ＭＳ Ｐゴシック" charset="0"/>
              </a:defRPr>
            </a:lvl4pPr>
            <a:lvl5pPr eaLnBrk="0" hangingPunct="0">
              <a:defRPr sz="2400" b="1">
                <a:solidFill>
                  <a:schemeClr val="tx1"/>
                </a:solidFill>
                <a:latin typeface="Times New Roman" charset="0"/>
                <a:ea typeface="ＭＳ Ｐゴシック" charset="0"/>
              </a:defRPr>
            </a:lvl5pPr>
            <a:lvl6pPr marL="457200" eaLnBrk="0" fontAlgn="base" hangingPunct="0">
              <a:spcBef>
                <a:spcPct val="0"/>
              </a:spcBef>
              <a:spcAft>
                <a:spcPct val="0"/>
              </a:spcAft>
              <a:defRPr sz="2400" b="1">
                <a:solidFill>
                  <a:schemeClr val="tx1"/>
                </a:solidFill>
                <a:latin typeface="Times New Roman" charset="0"/>
                <a:ea typeface="ＭＳ Ｐゴシック" charset="0"/>
              </a:defRPr>
            </a:lvl6pPr>
            <a:lvl7pPr marL="914400" eaLnBrk="0" fontAlgn="base" hangingPunct="0">
              <a:spcBef>
                <a:spcPct val="0"/>
              </a:spcBef>
              <a:spcAft>
                <a:spcPct val="0"/>
              </a:spcAft>
              <a:defRPr sz="2400" b="1">
                <a:solidFill>
                  <a:schemeClr val="tx1"/>
                </a:solidFill>
                <a:latin typeface="Times New Roman" charset="0"/>
                <a:ea typeface="ＭＳ Ｐゴシック" charset="0"/>
              </a:defRPr>
            </a:lvl7pPr>
            <a:lvl8pPr marL="1371600" eaLnBrk="0" fontAlgn="base" hangingPunct="0">
              <a:spcBef>
                <a:spcPct val="0"/>
              </a:spcBef>
              <a:spcAft>
                <a:spcPct val="0"/>
              </a:spcAft>
              <a:defRPr sz="2400" b="1">
                <a:solidFill>
                  <a:schemeClr val="tx1"/>
                </a:solidFill>
                <a:latin typeface="Times New Roman" charset="0"/>
                <a:ea typeface="ＭＳ Ｐゴシック" charset="0"/>
              </a:defRPr>
            </a:lvl8pPr>
            <a:lvl9pPr marL="1828800" eaLnBrk="0" fontAlgn="base" hangingPunct="0">
              <a:spcBef>
                <a:spcPct val="0"/>
              </a:spcBef>
              <a:spcAft>
                <a:spcPct val="0"/>
              </a:spcAft>
              <a:defRPr sz="2400" b="1">
                <a:solidFill>
                  <a:schemeClr val="tx1"/>
                </a:solidFill>
                <a:latin typeface="Times New Roman" charset="0"/>
                <a:ea typeface="ＭＳ Ｐゴシック" charset="0"/>
              </a:defRPr>
            </a:lvl9pPr>
          </a:lstStyle>
          <a:p>
            <a:r>
              <a:rPr lang="en-US" sz="2000">
                <a:latin typeface="Helvetica" charset="0"/>
              </a:rPr>
              <a:t>~22,000 define</a:t>
            </a:r>
          </a:p>
          <a:p>
            <a:r>
              <a:rPr lang="en-US" sz="2000">
                <a:latin typeface="Helvetica" charset="0"/>
              </a:rPr>
              <a:t>a human</a:t>
            </a:r>
          </a:p>
        </p:txBody>
      </p:sp>
    </p:spTree>
  </p:cSld>
  <p:clrMapOvr>
    <a:masterClrMapping/>
  </p:clrMapOvr>
  <p:transition xmlns:p14="http://schemas.microsoft.com/office/powerpoint/2010/main" spd="med">
    <p:wipe dir="r"/>
  </p:transition>
  <p:timing>
    <p:tnLst>
      <p:par>
        <p:cTn xmlns:p14="http://schemas.microsoft.com/office/powerpoint/2010/mai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Text Box 3"/>
          <p:cNvSpPr txBox="1">
            <a:spLocks noChangeArrowheads="1"/>
          </p:cNvSpPr>
          <p:nvPr/>
        </p:nvSpPr>
        <p:spPr bwMode="auto">
          <a:xfrm>
            <a:off x="7010400" y="5105400"/>
            <a:ext cx="1890713"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Times New Roman" charset="0"/>
                <a:ea typeface="ＭＳ Ｐゴシック" charset="0"/>
                <a:cs typeface="ＭＳ Ｐゴシック" charset="0"/>
              </a:defRPr>
            </a:lvl1pPr>
            <a:lvl2pPr marL="37931725" indent="-37474525" eaLnBrk="0" hangingPunct="0">
              <a:defRPr sz="2400" b="1">
                <a:solidFill>
                  <a:schemeClr val="tx1"/>
                </a:solidFill>
                <a:latin typeface="Times New Roman" charset="0"/>
                <a:ea typeface="ＭＳ Ｐゴシック" charset="0"/>
              </a:defRPr>
            </a:lvl2pPr>
            <a:lvl3pPr eaLnBrk="0" hangingPunct="0">
              <a:defRPr sz="2400" b="1">
                <a:solidFill>
                  <a:schemeClr val="tx1"/>
                </a:solidFill>
                <a:latin typeface="Times New Roman" charset="0"/>
                <a:ea typeface="ＭＳ Ｐゴシック" charset="0"/>
              </a:defRPr>
            </a:lvl3pPr>
            <a:lvl4pPr eaLnBrk="0" hangingPunct="0">
              <a:defRPr sz="2400" b="1">
                <a:solidFill>
                  <a:schemeClr val="tx1"/>
                </a:solidFill>
                <a:latin typeface="Times New Roman" charset="0"/>
                <a:ea typeface="ＭＳ Ｐゴシック" charset="0"/>
              </a:defRPr>
            </a:lvl4pPr>
            <a:lvl5pPr eaLnBrk="0" hangingPunct="0">
              <a:defRPr sz="2400" b="1">
                <a:solidFill>
                  <a:schemeClr val="tx1"/>
                </a:solidFill>
                <a:latin typeface="Times New Roman" charset="0"/>
                <a:ea typeface="ＭＳ Ｐゴシック" charset="0"/>
              </a:defRPr>
            </a:lvl5pPr>
            <a:lvl6pPr marL="457200" eaLnBrk="0" fontAlgn="base" hangingPunct="0">
              <a:spcBef>
                <a:spcPct val="0"/>
              </a:spcBef>
              <a:spcAft>
                <a:spcPct val="0"/>
              </a:spcAft>
              <a:defRPr sz="2400" b="1">
                <a:solidFill>
                  <a:schemeClr val="tx1"/>
                </a:solidFill>
                <a:latin typeface="Times New Roman" charset="0"/>
                <a:ea typeface="ＭＳ Ｐゴシック" charset="0"/>
              </a:defRPr>
            </a:lvl6pPr>
            <a:lvl7pPr marL="914400" eaLnBrk="0" fontAlgn="base" hangingPunct="0">
              <a:spcBef>
                <a:spcPct val="0"/>
              </a:spcBef>
              <a:spcAft>
                <a:spcPct val="0"/>
              </a:spcAft>
              <a:defRPr sz="2400" b="1">
                <a:solidFill>
                  <a:schemeClr val="tx1"/>
                </a:solidFill>
                <a:latin typeface="Times New Roman" charset="0"/>
                <a:ea typeface="ＭＳ Ｐゴシック" charset="0"/>
              </a:defRPr>
            </a:lvl7pPr>
            <a:lvl8pPr marL="1371600" eaLnBrk="0" fontAlgn="base" hangingPunct="0">
              <a:spcBef>
                <a:spcPct val="0"/>
              </a:spcBef>
              <a:spcAft>
                <a:spcPct val="0"/>
              </a:spcAft>
              <a:defRPr sz="2400" b="1">
                <a:solidFill>
                  <a:schemeClr val="tx1"/>
                </a:solidFill>
                <a:latin typeface="Times New Roman" charset="0"/>
                <a:ea typeface="ＭＳ Ｐゴシック" charset="0"/>
              </a:defRPr>
            </a:lvl8pPr>
            <a:lvl9pPr marL="1828800" eaLnBrk="0" fontAlgn="base" hangingPunct="0">
              <a:spcBef>
                <a:spcPct val="0"/>
              </a:spcBef>
              <a:spcAft>
                <a:spcPct val="0"/>
              </a:spcAft>
              <a:defRPr sz="2400" b="1">
                <a:solidFill>
                  <a:schemeClr val="tx1"/>
                </a:solidFill>
                <a:latin typeface="Times New Roman" charset="0"/>
                <a:ea typeface="ＭＳ Ｐゴシック" charset="0"/>
              </a:defRPr>
            </a:lvl9pPr>
          </a:lstStyle>
          <a:p>
            <a:r>
              <a:rPr lang="en-US" sz="2000">
                <a:latin typeface="Helvetica" charset="0"/>
              </a:rPr>
              <a:t>~22,000 define</a:t>
            </a:r>
          </a:p>
          <a:p>
            <a:r>
              <a:rPr lang="en-US" sz="2000">
                <a:latin typeface="Helvetica" charset="0"/>
              </a:rPr>
              <a:t>a human</a:t>
            </a:r>
          </a:p>
        </p:txBody>
      </p:sp>
      <p:pic>
        <p:nvPicPr>
          <p:cNvPr id="101379" name="Picture 4" descr="Screen Shot 2016-05-10 at 4.14.20 PM.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112713"/>
            <a:ext cx="9144000" cy="6632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xmlns:p14="http://schemas.microsoft.com/office/powerpoint/2010/main" spd="med">
    <p:wipe dir="r"/>
  </p:transition>
  <p:timing>
    <p:tnLst>
      <p:par>
        <p:cTn xmlns:p14="http://schemas.microsoft.com/office/powerpoint/2010/mai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426" name="Picture 5" descr="Screen Shot 2016-05-10 at 4.34.23 PM.png"/>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736600" y="457200"/>
            <a:ext cx="2235200" cy="3441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427" name="Picture 6" descr="Screen Shot 2016-05-11 at 8.05.45 AM.png"/>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3505200" y="381000"/>
            <a:ext cx="4659313" cy="541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3428" name="TextBox 7"/>
          <p:cNvSpPr txBox="1">
            <a:spLocks noChangeArrowheads="1"/>
          </p:cNvSpPr>
          <p:nvPr/>
        </p:nvSpPr>
        <p:spPr bwMode="auto">
          <a:xfrm>
            <a:off x="6553200" y="304800"/>
            <a:ext cx="1219200" cy="369888"/>
          </a:xfrm>
          <a:prstGeom prst="rect">
            <a:avLst/>
          </a:prstGeom>
          <a:solidFill>
            <a:srgbClr val="CCFFCC"/>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b="1">
                <a:solidFill>
                  <a:schemeClr val="tx1"/>
                </a:solidFill>
                <a:latin typeface="Times New Roman" charset="0"/>
                <a:ea typeface="ＭＳ Ｐゴシック" charset="0"/>
                <a:cs typeface="ＭＳ Ｐゴシック" charset="0"/>
              </a:defRPr>
            </a:lvl1pPr>
            <a:lvl2pPr marL="37931725" indent="-37474525" eaLnBrk="0" hangingPunct="0">
              <a:defRPr sz="2400" b="1">
                <a:solidFill>
                  <a:schemeClr val="tx1"/>
                </a:solidFill>
                <a:latin typeface="Times New Roman" charset="0"/>
                <a:ea typeface="ＭＳ Ｐゴシック" charset="0"/>
              </a:defRPr>
            </a:lvl2pPr>
            <a:lvl3pPr eaLnBrk="0" hangingPunct="0">
              <a:defRPr sz="2400" b="1">
                <a:solidFill>
                  <a:schemeClr val="tx1"/>
                </a:solidFill>
                <a:latin typeface="Times New Roman" charset="0"/>
                <a:ea typeface="ＭＳ Ｐゴシック" charset="0"/>
              </a:defRPr>
            </a:lvl3pPr>
            <a:lvl4pPr eaLnBrk="0" hangingPunct="0">
              <a:defRPr sz="2400" b="1">
                <a:solidFill>
                  <a:schemeClr val="tx1"/>
                </a:solidFill>
                <a:latin typeface="Times New Roman" charset="0"/>
                <a:ea typeface="ＭＳ Ｐゴシック" charset="0"/>
              </a:defRPr>
            </a:lvl4pPr>
            <a:lvl5pPr eaLnBrk="0" hangingPunct="0">
              <a:defRPr sz="2400" b="1">
                <a:solidFill>
                  <a:schemeClr val="tx1"/>
                </a:solidFill>
                <a:latin typeface="Times New Roman" charset="0"/>
                <a:ea typeface="ＭＳ Ｐゴシック" charset="0"/>
              </a:defRPr>
            </a:lvl5pPr>
            <a:lvl6pPr marL="457200" eaLnBrk="0" fontAlgn="base" hangingPunct="0">
              <a:spcBef>
                <a:spcPct val="0"/>
              </a:spcBef>
              <a:spcAft>
                <a:spcPct val="0"/>
              </a:spcAft>
              <a:defRPr sz="2400" b="1">
                <a:solidFill>
                  <a:schemeClr val="tx1"/>
                </a:solidFill>
                <a:latin typeface="Times New Roman" charset="0"/>
                <a:ea typeface="ＭＳ Ｐゴシック" charset="0"/>
              </a:defRPr>
            </a:lvl6pPr>
            <a:lvl7pPr marL="914400" eaLnBrk="0" fontAlgn="base" hangingPunct="0">
              <a:spcBef>
                <a:spcPct val="0"/>
              </a:spcBef>
              <a:spcAft>
                <a:spcPct val="0"/>
              </a:spcAft>
              <a:defRPr sz="2400" b="1">
                <a:solidFill>
                  <a:schemeClr val="tx1"/>
                </a:solidFill>
                <a:latin typeface="Times New Roman" charset="0"/>
                <a:ea typeface="ＭＳ Ｐゴシック" charset="0"/>
              </a:defRPr>
            </a:lvl7pPr>
            <a:lvl8pPr marL="1371600" eaLnBrk="0" fontAlgn="base" hangingPunct="0">
              <a:spcBef>
                <a:spcPct val="0"/>
              </a:spcBef>
              <a:spcAft>
                <a:spcPct val="0"/>
              </a:spcAft>
              <a:defRPr sz="2400" b="1">
                <a:solidFill>
                  <a:schemeClr val="tx1"/>
                </a:solidFill>
                <a:latin typeface="Times New Roman" charset="0"/>
                <a:ea typeface="ＭＳ Ｐゴシック" charset="0"/>
              </a:defRPr>
            </a:lvl8pPr>
            <a:lvl9pPr marL="1828800" eaLnBrk="0" fontAlgn="base" hangingPunct="0">
              <a:spcBef>
                <a:spcPct val="0"/>
              </a:spcBef>
              <a:spcAft>
                <a:spcPct val="0"/>
              </a:spcAft>
              <a:defRPr sz="2400" b="1">
                <a:solidFill>
                  <a:schemeClr val="tx1"/>
                </a:solidFill>
                <a:latin typeface="Times New Roman" charset="0"/>
                <a:ea typeface="ＭＳ Ｐゴシック" charset="0"/>
              </a:defRPr>
            </a:lvl9pPr>
          </a:lstStyle>
          <a:p>
            <a:pPr eaLnBrk="1" hangingPunct="1"/>
            <a:r>
              <a:rPr lang="en-US" sz="1800">
                <a:latin typeface="Helvetica" charset="0"/>
                <a:cs typeface="Helvetica" charset="0"/>
              </a:rPr>
              <a:t>(Uracil)</a:t>
            </a:r>
          </a:p>
        </p:txBody>
      </p:sp>
      <p:sp>
        <p:nvSpPr>
          <p:cNvPr id="103429" name="TextBox 4"/>
          <p:cNvSpPr txBox="1">
            <a:spLocks noChangeArrowheads="1"/>
          </p:cNvSpPr>
          <p:nvPr/>
        </p:nvSpPr>
        <p:spPr bwMode="auto">
          <a:xfrm>
            <a:off x="989013" y="5791200"/>
            <a:ext cx="7681912"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Times New Roman" charset="0"/>
                <a:ea typeface="ＭＳ Ｐゴシック" charset="0"/>
                <a:cs typeface="ＭＳ Ｐゴシック" charset="0"/>
              </a:defRPr>
            </a:lvl1pPr>
            <a:lvl2pPr marL="37931725" indent="-37474525" eaLnBrk="0" hangingPunct="0">
              <a:defRPr sz="2400" b="1">
                <a:solidFill>
                  <a:schemeClr val="tx1"/>
                </a:solidFill>
                <a:latin typeface="Times New Roman" charset="0"/>
                <a:ea typeface="ＭＳ Ｐゴシック" charset="0"/>
              </a:defRPr>
            </a:lvl2pPr>
            <a:lvl3pPr eaLnBrk="0" hangingPunct="0">
              <a:defRPr sz="2400" b="1">
                <a:solidFill>
                  <a:schemeClr val="tx1"/>
                </a:solidFill>
                <a:latin typeface="Times New Roman" charset="0"/>
                <a:ea typeface="ＭＳ Ｐゴシック" charset="0"/>
              </a:defRPr>
            </a:lvl3pPr>
            <a:lvl4pPr eaLnBrk="0" hangingPunct="0">
              <a:defRPr sz="2400" b="1">
                <a:solidFill>
                  <a:schemeClr val="tx1"/>
                </a:solidFill>
                <a:latin typeface="Times New Roman" charset="0"/>
                <a:ea typeface="ＭＳ Ｐゴシック" charset="0"/>
              </a:defRPr>
            </a:lvl4pPr>
            <a:lvl5pPr eaLnBrk="0" hangingPunct="0">
              <a:defRPr sz="2400" b="1">
                <a:solidFill>
                  <a:schemeClr val="tx1"/>
                </a:solidFill>
                <a:latin typeface="Times New Roman" charset="0"/>
                <a:ea typeface="ＭＳ Ｐゴシック" charset="0"/>
              </a:defRPr>
            </a:lvl5pPr>
            <a:lvl6pPr marL="457200" eaLnBrk="0" fontAlgn="base" hangingPunct="0">
              <a:spcBef>
                <a:spcPct val="0"/>
              </a:spcBef>
              <a:spcAft>
                <a:spcPct val="0"/>
              </a:spcAft>
              <a:defRPr sz="2400" b="1">
                <a:solidFill>
                  <a:schemeClr val="tx1"/>
                </a:solidFill>
                <a:latin typeface="Times New Roman" charset="0"/>
                <a:ea typeface="ＭＳ Ｐゴシック" charset="0"/>
              </a:defRPr>
            </a:lvl6pPr>
            <a:lvl7pPr marL="914400" eaLnBrk="0" fontAlgn="base" hangingPunct="0">
              <a:spcBef>
                <a:spcPct val="0"/>
              </a:spcBef>
              <a:spcAft>
                <a:spcPct val="0"/>
              </a:spcAft>
              <a:defRPr sz="2400" b="1">
                <a:solidFill>
                  <a:schemeClr val="tx1"/>
                </a:solidFill>
                <a:latin typeface="Times New Roman" charset="0"/>
                <a:ea typeface="ＭＳ Ｐゴシック" charset="0"/>
              </a:defRPr>
            </a:lvl7pPr>
            <a:lvl8pPr marL="1371600" eaLnBrk="0" fontAlgn="base" hangingPunct="0">
              <a:spcBef>
                <a:spcPct val="0"/>
              </a:spcBef>
              <a:spcAft>
                <a:spcPct val="0"/>
              </a:spcAft>
              <a:defRPr sz="2400" b="1">
                <a:solidFill>
                  <a:schemeClr val="tx1"/>
                </a:solidFill>
                <a:latin typeface="Times New Roman" charset="0"/>
                <a:ea typeface="ＭＳ Ｐゴシック" charset="0"/>
              </a:defRPr>
            </a:lvl8pPr>
            <a:lvl9pPr marL="1828800" eaLnBrk="0" fontAlgn="base" hangingPunct="0">
              <a:spcBef>
                <a:spcPct val="0"/>
              </a:spcBef>
              <a:spcAft>
                <a:spcPct val="0"/>
              </a:spcAft>
              <a:defRPr sz="2400" b="1">
                <a:solidFill>
                  <a:schemeClr val="tx1"/>
                </a:solidFill>
                <a:latin typeface="Times New Roman" charset="0"/>
                <a:ea typeface="ＭＳ Ｐゴシック" charset="0"/>
              </a:defRPr>
            </a:lvl9pPr>
          </a:lstStyle>
          <a:p>
            <a:pPr algn="ctr" eaLnBrk="1" hangingPunct="1"/>
            <a:r>
              <a:rPr lang="en-US" sz="1600">
                <a:latin typeface="Arial" charset="0"/>
                <a:cs typeface="Arial" charset="0"/>
              </a:rPr>
              <a:t>Backbone resembles a twisted ladder </a:t>
            </a:r>
          </a:p>
          <a:p>
            <a:pPr algn="ctr" eaLnBrk="1" hangingPunct="1"/>
            <a:r>
              <a:rPr lang="en-US" sz="1600">
                <a:latin typeface="Arial" charset="0"/>
                <a:cs typeface="Arial" charset="0"/>
              </a:rPr>
              <a:t>with a sugar (ribose or deoxyribose) + phosphate ions forming the hand rails </a:t>
            </a:r>
          </a:p>
          <a:p>
            <a:pPr algn="ctr" eaLnBrk="1" hangingPunct="1"/>
            <a:r>
              <a:rPr lang="en-US" sz="1600">
                <a:latin typeface="Arial" charset="0"/>
                <a:cs typeface="Arial" charset="0"/>
              </a:rPr>
              <a:t>and  the nucleotide bases, A-T(U) and C-G, as the rungs</a:t>
            </a:r>
          </a:p>
        </p:txBody>
      </p:sp>
      <p:pic>
        <p:nvPicPr>
          <p:cNvPr id="103430" name="DNA segment" descr="/Users/ronrusay/Desktop/Powerpoint &amp; Movies/AIT Symposium/DNA segment">
            <a:hlinkClick r:id="" action="ppaction://media"/>
          </p:cNvPr>
          <p:cNvPicPr>
            <a:picLocks noChangeAspect="1" noChangeArrowheads="1"/>
          </p:cNvPicPr>
          <p:nvPr>
            <a:videoFile r:link="rId2"/>
            <p:extLst>
              <p:ext uri="{DAA4B4D4-6D71-4841-9C94-3DE7FCFB9230}">
                <p14:media xmlns:p14="http://schemas.microsoft.com/office/powerpoint/2010/main" r:link="rId1"/>
              </p:ext>
            </p:extLst>
          </p:nvPr>
        </p:nvPicPr>
        <p:blipFill>
          <a:blip r:embed="rId7">
            <a:extLst>
              <a:ext uri="{28A0092B-C50C-407E-A947-70E740481C1C}">
                <a14:useLocalDpi xmlns:a14="http://schemas.microsoft.com/office/drawing/2010/main" val="0"/>
              </a:ext>
            </a:extLst>
          </a:blip>
          <a:srcRect/>
          <a:stretch>
            <a:fillRect/>
          </a:stretch>
        </p:blipFill>
        <p:spPr bwMode="auto">
          <a:xfrm>
            <a:off x="914400" y="3886200"/>
            <a:ext cx="1981200" cy="2084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xmlns:p14="http://schemas.microsoft.com/office/powerpoint/2010/main" spd="med">
    <p:wipe dir="r"/>
  </p:transitio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mediacall" presetSubtype="0" fill="hold" nodeType="afterEffect">
                                  <p:stCondLst>
                                    <p:cond delay="0"/>
                                  </p:stCondLst>
                                  <p:childTnLst>
                                    <p:cmd type="call" cmd="playFrom(0.0)">
                                      <p:cBhvr>
                                        <p:cTn id="6" dur="1" fill="hold"/>
                                        <p:tgtEl>
                                          <p:spTgt spid="103430"/>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103430"/>
                    </p:tgtEl>
                  </p:cond>
                </p:stCondLst>
                <p:endSync evt="end" delay="0">
                  <p:rtn val="all"/>
                </p:endSync>
                <p:childTnLst>
                  <p:par>
                    <p:cTn id="8" fill="hold" nodeType="clickPar">
                      <p:stCondLst>
                        <p:cond delay="0"/>
                      </p:stCondLst>
                      <p:childTnLst>
                        <p:par>
                          <p:cTn id="9" fill="hold" nodeType="withGroup">
                            <p:stCondLst>
                              <p:cond delay="0"/>
                            </p:stCondLst>
                            <p:childTnLst>
                              <p:par>
                                <p:cTn id="10" presetID="2" presetClass="mediacall" presetSubtype="0" fill="hold" nodeType="clickEffect">
                                  <p:stCondLst>
                                    <p:cond delay="0"/>
                                  </p:stCondLst>
                                  <p:childTnLst>
                                    <p:cmd type="call" cmd="togglePause">
                                      <p:cBhvr>
                                        <p:cTn id="11" dur="1" fill="hold"/>
                                        <p:tgtEl>
                                          <p:spTgt spid="103430"/>
                                        </p:tgtEl>
                                      </p:cBhvr>
                                    </p:cmd>
                                  </p:childTnLst>
                                </p:cTn>
                              </p:par>
                            </p:childTnLst>
                          </p:cTn>
                        </p:par>
                      </p:childTnLst>
                    </p:cTn>
                  </p:par>
                </p:childTnLst>
              </p:cTn>
              <p:nextCondLst>
                <p:cond evt="onClick" delay="0">
                  <p:tgtEl>
                    <p:spTgt spid="103430"/>
                  </p:tgtEl>
                </p:cond>
              </p:nextCondLst>
            </p:seq>
            <p:video>
              <p:cMediaNode>
                <p:cTn id="12" repeatCount="indefinite" fill="hold" display="0">
                  <p:stCondLst>
                    <p:cond delay="indefinite"/>
                  </p:stCondLst>
                  <p:endCondLst>
                    <p:cond evt="onNext" delay="0">
                      <p:tgtEl>
                        <p:sldTgt/>
                      </p:tgtEl>
                    </p:cond>
                    <p:cond evt="onPrev" delay="0">
                      <p:tgtEl>
                        <p:sldTgt/>
                      </p:tgtEl>
                    </p:cond>
                  </p:endCondLst>
                </p:cTn>
                <p:tgtEl>
                  <p:spTgt spid="103430"/>
                </p:tgtEl>
              </p:cMediaNode>
            </p:video>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5474" name="Picture 3" descr="Screen Shot 2016-05-10 at 4.20.38 PM.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09600" y="685800"/>
            <a:ext cx="8002588" cy="5867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9699" name="Rectangle 2"/>
          <p:cNvSpPr>
            <a:spLocks noGrp="1" noChangeArrowheads="1"/>
          </p:cNvSpPr>
          <p:nvPr>
            <p:ph type="title"/>
          </p:nvPr>
        </p:nvSpPr>
        <p:spPr>
          <a:xfrm>
            <a:off x="685800" y="0"/>
            <a:ext cx="7772400" cy="1143000"/>
          </a:xfrm>
        </p:spPr>
        <p:txBody>
          <a:bodyPr/>
          <a:lstStyle/>
          <a:p>
            <a:r>
              <a:rPr lang="en-US">
                <a:effectLst>
                  <a:outerShdw blurRad="38100" dist="38100" dir="2700000" algn="tl">
                    <a:srgbClr val="DDDDDD"/>
                  </a:outerShdw>
                </a:effectLst>
                <a:latin typeface="Times New Roman" charset="0"/>
                <a:ea typeface="ＭＳ Ｐゴシック" charset="0"/>
                <a:cs typeface="ＭＳ Ｐゴシック" charset="0"/>
              </a:rPr>
              <a:t>Protein Biosynthesis</a:t>
            </a:r>
          </a:p>
        </p:txBody>
      </p:sp>
      <p:sp>
        <p:nvSpPr>
          <p:cNvPr id="105476" name="Rectangle 6"/>
          <p:cNvSpPr>
            <a:spLocks noChangeArrowheads="1"/>
          </p:cNvSpPr>
          <p:nvPr/>
        </p:nvSpPr>
        <p:spPr bwMode="auto">
          <a:xfrm>
            <a:off x="685800" y="4267200"/>
            <a:ext cx="2754313"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sz="1600">
                <a:latin typeface="Geneva" charset="0"/>
                <a:cs typeface="Geneva" charset="0"/>
              </a:rPr>
              <a:t>(similar, but not identical) </a:t>
            </a:r>
          </a:p>
        </p:txBody>
      </p:sp>
    </p:spTree>
  </p:cSld>
  <p:clrMapOvr>
    <a:masterClrMapping/>
  </p:clrMapOvr>
  <p:transition xmlns:p14="http://schemas.microsoft.com/office/powerpoint/2010/main" spd="med">
    <p:wipe dir="r"/>
  </p:transition>
  <p:timing>
    <p:tnLst>
      <p:par>
        <p:cTn xmlns:p14="http://schemas.microsoft.com/office/powerpoint/2010/mai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a:xfrm>
            <a:off x="533400" y="228600"/>
            <a:ext cx="7772400" cy="1143000"/>
          </a:xfrm>
        </p:spPr>
        <p:txBody>
          <a:bodyPr/>
          <a:lstStyle/>
          <a:p>
            <a:r>
              <a:rPr lang="en-US">
                <a:effectLst>
                  <a:outerShdw blurRad="38100" dist="38100" dir="2700000" algn="tl">
                    <a:srgbClr val="DDDDDD"/>
                  </a:outerShdw>
                </a:effectLst>
                <a:latin typeface="Times New Roman" charset="0"/>
                <a:ea typeface="ＭＳ Ｐゴシック" charset="0"/>
                <a:cs typeface="ＭＳ Ｐゴシック" charset="0"/>
              </a:rPr>
              <a:t>Protein Biosynthesis</a:t>
            </a:r>
            <a:br>
              <a:rPr lang="en-US">
                <a:effectLst>
                  <a:outerShdw blurRad="38100" dist="38100" dir="2700000" algn="tl">
                    <a:srgbClr val="DDDDDD"/>
                  </a:outerShdw>
                </a:effectLst>
                <a:latin typeface="Times New Roman" charset="0"/>
                <a:ea typeface="ＭＳ Ｐゴシック" charset="0"/>
                <a:cs typeface="ＭＳ Ｐゴシック" charset="0"/>
              </a:rPr>
            </a:br>
            <a:r>
              <a:rPr lang="en-US" sz="3200">
                <a:effectLst>
                  <a:outerShdw blurRad="38100" dist="38100" dir="2700000" algn="tl">
                    <a:srgbClr val="DDDDDD"/>
                  </a:outerShdw>
                </a:effectLst>
                <a:latin typeface="Times New Roman" charset="0"/>
                <a:ea typeface="ＭＳ Ｐゴシック" charset="0"/>
                <a:cs typeface="ＭＳ Ｐゴシック" charset="0"/>
              </a:rPr>
              <a:t>Codon Chart</a:t>
            </a:r>
          </a:p>
        </p:txBody>
      </p:sp>
      <p:pic>
        <p:nvPicPr>
          <p:cNvPr id="106499" name="Picture 4" descr="Screen Shot 2016-05-10 at 4.30.27 PM.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990600" y="1447800"/>
            <a:ext cx="7004050" cy="4762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xmlns:p14="http://schemas.microsoft.com/office/powerpoint/2010/main" spd="med">
    <p:wipe dir="r"/>
  </p:transition>
  <p:timing>
    <p:tnLst>
      <p:par>
        <p:cTn xmlns:p14="http://schemas.microsoft.com/office/powerpoint/2010/mai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7522" name="Picture 2"/>
          <p:cNvPicPr>
            <a:picLocks noChangeAspect="1" noChangeArrowheads="1"/>
          </p:cNvPicPr>
          <p:nvPr/>
        </p:nvPicPr>
        <p:blipFill>
          <a:blip r:embed="rId3">
            <a:extLst>
              <a:ext uri="{28A0092B-C50C-407E-A947-70E740481C1C}">
                <a14:useLocalDpi xmlns:a14="http://schemas.microsoft.com/office/drawing/2010/main" val="0"/>
              </a:ext>
            </a:extLst>
          </a:blip>
          <a:srcRect t="8591" r="6667" b="3575"/>
          <a:stretch>
            <a:fillRect/>
          </a:stretch>
        </p:blipFill>
        <p:spPr bwMode="auto">
          <a:xfrm>
            <a:off x="361950" y="1377950"/>
            <a:ext cx="8420100" cy="4032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Rectangle 2"/>
          <p:cNvSpPr>
            <a:spLocks noGrp="1" noChangeArrowheads="1"/>
          </p:cNvSpPr>
          <p:nvPr>
            <p:ph type="title"/>
          </p:nvPr>
        </p:nvSpPr>
        <p:spPr>
          <a:xfrm>
            <a:off x="0" y="0"/>
            <a:ext cx="9144000" cy="1162050"/>
          </a:xfrm>
        </p:spPr>
        <p:txBody>
          <a:bodyPr/>
          <a:lstStyle/>
          <a:p>
            <a:pPr algn="ctr"/>
            <a:r>
              <a:rPr lang="en-US">
                <a:solidFill>
                  <a:srgbClr val="0000FF"/>
                </a:solidFill>
                <a:effectLst>
                  <a:outerShdw blurRad="38100" dist="38100" dir="2700000" algn="tl">
                    <a:srgbClr val="DDDDDD"/>
                  </a:outerShdw>
                </a:effectLst>
                <a:latin typeface="Times New Roman" charset="0"/>
                <a:ea typeface="ＭＳ Ｐゴシック" charset="0"/>
                <a:cs typeface="ＭＳ Ｐゴシック" charset="0"/>
              </a:rPr>
              <a:t>Curing Sickle Cell Anemia!</a:t>
            </a:r>
            <a:r>
              <a:rPr lang="en-US">
                <a:effectLst>
                  <a:outerShdw blurRad="38100" dist="38100" dir="2700000" algn="tl">
                    <a:srgbClr val="DDDDDD"/>
                  </a:outerShdw>
                </a:effectLst>
                <a:latin typeface="Times New Roman" charset="0"/>
                <a:ea typeface="ＭＳ Ｐゴシック" charset="0"/>
                <a:cs typeface="ＭＳ Ｐゴシック" charset="0"/>
              </a:rPr>
              <a:t/>
            </a:r>
            <a:br>
              <a:rPr lang="en-US">
                <a:effectLst>
                  <a:outerShdw blurRad="38100" dist="38100" dir="2700000" algn="tl">
                    <a:srgbClr val="DDDDDD"/>
                  </a:outerShdw>
                </a:effectLst>
                <a:latin typeface="Times New Roman" charset="0"/>
                <a:ea typeface="ＭＳ Ｐゴシック" charset="0"/>
                <a:cs typeface="ＭＳ Ｐゴシック" charset="0"/>
              </a:rPr>
            </a:br>
            <a:r>
              <a:rPr lang="en-US" sz="3200">
                <a:solidFill>
                  <a:srgbClr val="FF0000"/>
                </a:solidFill>
                <a:effectLst>
                  <a:outerShdw blurRad="38100" dist="38100" dir="2700000" algn="tl">
                    <a:srgbClr val="DDDDDD"/>
                  </a:outerShdw>
                </a:effectLst>
                <a:latin typeface="Times New Roman" charset="0"/>
                <a:ea typeface="ＭＳ Ｐゴシック" charset="0"/>
                <a:cs typeface="ＭＳ Ｐゴシック" charset="0"/>
              </a:rPr>
              <a:t>Target: Hemoglobin / Valine</a:t>
            </a:r>
            <a:endParaRPr lang="en-US">
              <a:solidFill>
                <a:srgbClr val="FF0000"/>
              </a:solidFill>
              <a:effectLst>
                <a:outerShdw blurRad="38100" dist="38100" dir="2700000" algn="tl">
                  <a:srgbClr val="DDDDDD"/>
                </a:outerShdw>
              </a:effectLst>
              <a:latin typeface="Times New Roman" charset="0"/>
              <a:ea typeface="ＭＳ Ｐゴシック" charset="0"/>
              <a:cs typeface="ＭＳ Ｐゴシック" charset="0"/>
            </a:endParaRPr>
          </a:p>
        </p:txBody>
      </p:sp>
      <p:pic>
        <p:nvPicPr>
          <p:cNvPr id="107524" name="Picture 3" descr="Screen Shot 2018-05-10 at 8.24.33 PM.pn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953000" y="5562600"/>
            <a:ext cx="1092200" cy="927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7525" name="Picture 4" descr="Screen Shot 2018-05-10 at 8.25.26 PM.png"/>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2895600" y="5791200"/>
            <a:ext cx="1219200" cy="40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107526" name="Straight Arrow Connector 6"/>
          <p:cNvCxnSpPr>
            <a:cxnSpLocks noChangeShapeType="1"/>
          </p:cNvCxnSpPr>
          <p:nvPr/>
        </p:nvCxnSpPr>
        <p:spPr bwMode="auto">
          <a:xfrm rot="10800000">
            <a:off x="4267200" y="6019800"/>
            <a:ext cx="457200" cy="1588"/>
          </a:xfrm>
          <a:prstGeom prst="straightConnector1">
            <a:avLst/>
          </a:prstGeom>
          <a:noFill/>
          <a:ln w="9525">
            <a:solidFill>
              <a:schemeClr val="tx1"/>
            </a:solidFill>
            <a:round/>
            <a:headEnd/>
            <a:tailEnd type="arrow" w="med" len="med"/>
          </a:ln>
        </p:spPr>
      </p:cxnSp>
    </p:spTree>
  </p:cSld>
  <p:clrMapOvr>
    <a:masterClrMapping/>
  </p:clrMapOvr>
  <p:timing>
    <p:tnLst>
      <p:par>
        <p:cTn xmlns:p14="http://schemas.microsoft.com/office/powerpoint/2010/mai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762000"/>
            <a:ext cx="8915400" cy="914400"/>
          </a:xfrm>
        </p:spPr>
        <p:txBody>
          <a:bodyPr/>
          <a:lstStyle/>
          <a:p>
            <a:r>
              <a:rPr lang="en-US">
                <a:effectLst>
                  <a:outerShdw blurRad="38100" dist="38100" dir="2700000" algn="tl">
                    <a:srgbClr val="DDDDDD"/>
                  </a:outerShdw>
                </a:effectLst>
                <a:latin typeface="Times New Roman" charset="0"/>
                <a:ea typeface="ＭＳ Ｐゴシック" charset="0"/>
                <a:cs typeface="ＭＳ Ｐゴシック" charset="0"/>
              </a:rPr>
              <a:t>Biohacking:</a:t>
            </a:r>
          </a:p>
        </p:txBody>
      </p:sp>
      <p:sp>
        <p:nvSpPr>
          <p:cNvPr id="109571" name="Content Placeholder 2"/>
          <p:cNvSpPr>
            <a:spLocks noGrp="1"/>
          </p:cNvSpPr>
          <p:nvPr>
            <p:ph idx="1"/>
          </p:nvPr>
        </p:nvSpPr>
        <p:spPr>
          <a:xfrm>
            <a:off x="685800" y="2743200"/>
            <a:ext cx="7772400" cy="3048000"/>
          </a:xfrm>
        </p:spPr>
        <p:txBody>
          <a:bodyPr/>
          <a:lstStyle/>
          <a:p>
            <a:r>
              <a:rPr lang="en-US" sz="2000" b="0">
                <a:latin typeface="Times New Roman" charset="0"/>
                <a:ea typeface="ＭＳ Ｐゴシック" charset="0"/>
                <a:cs typeface="ＭＳ Ｐゴシック" charset="0"/>
              </a:rPr>
              <a:t>Biohackers may soon be able to afford an all-in-one desktop genome printer: a device much like an inkjet printer that employs the letters AGTC — genetic base pairs — instead of the color model CMYK.</a:t>
            </a:r>
          </a:p>
          <a:p>
            <a:r>
              <a:rPr lang="en-US" sz="2000" b="0">
                <a:latin typeface="Times New Roman" charset="0"/>
                <a:ea typeface="ＭＳ Ｐゴシック" charset="0"/>
                <a:cs typeface="ＭＳ Ｐゴシック" charset="0"/>
              </a:rPr>
              <a:t>A similar device already exists for institutional labs, called BioXp 3200, which sells for about $65,000. But at-home biohackers can start with DNA Playground from Amino Labs, an Easy Bake genetic oven that costs less than an iPad, or The Odin</a:t>
            </a:r>
            <a:r>
              <a:rPr lang="ja-JP" altLang="en-US" sz="2000" b="0">
                <a:latin typeface="Times New Roman" charset="0"/>
                <a:ea typeface="ＭＳ Ｐゴシック" charset="0"/>
                <a:cs typeface="ＭＳ Ｐゴシック" charset="0"/>
              </a:rPr>
              <a:t>’</a:t>
            </a:r>
            <a:r>
              <a:rPr lang="en-US" sz="2000" b="0">
                <a:latin typeface="Times New Roman" charset="0"/>
                <a:ea typeface="ＭＳ Ｐゴシック" charset="0"/>
                <a:cs typeface="ＭＳ Ｐゴシック" charset="0"/>
              </a:rPr>
              <a:t>s Crispr gene-editing kit for $159.</a:t>
            </a:r>
          </a:p>
        </p:txBody>
      </p:sp>
      <p:sp>
        <p:nvSpPr>
          <p:cNvPr id="109572" name="Rectangle 3">
            <a:hlinkClick r:id="rId2"/>
          </p:cNvPr>
          <p:cNvSpPr>
            <a:spLocks noChangeArrowheads="1"/>
          </p:cNvSpPr>
          <p:nvPr/>
        </p:nvSpPr>
        <p:spPr bwMode="auto">
          <a:xfrm>
            <a:off x="990600" y="5627688"/>
            <a:ext cx="7848600" cy="1077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sz="1600" b="0">
                <a:latin typeface="Arial" charset="0"/>
                <a:cs typeface="Arial" charset="0"/>
              </a:rPr>
              <a:t>https://www.nytimes.com/2018/05/14/science/biohackers-gene-editing-virus.html?rref=collection%2Fsectioncollection%2Fscience&amp;action=click&amp;contentCollection=science&amp;region=rank&amp;module=package&amp;version=highlights&amp;contentPlacement=1&amp;pgtype=sectionfront</a:t>
            </a:r>
          </a:p>
        </p:txBody>
      </p:sp>
      <p:pic>
        <p:nvPicPr>
          <p:cNvPr id="109573" name="Picture 4" descr="Screen Shot 2018-05-15 at 1.47.17 PM.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295650" y="152400"/>
            <a:ext cx="3943350" cy="2635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xmlns:p14="http://schemas.microsoft.com/office/powerpoint/2010/main" spd="med">
    <p:wipe dir="r"/>
  </p:transition>
  <p:timing>
    <p:tnLst>
      <p:par>
        <p:cTn xmlns:p14="http://schemas.microsoft.com/office/powerpoint/2010/main" id="1" dur="indefinite" restart="never" nodeType="tmRoot"/>
      </p:par>
    </p:tnLst>
  </p:timing>
</p:sld>
</file>

<file path=ppt/theme/theme1.xml><?xml version="1.0" encoding="utf-8"?>
<a:theme xmlns:a="http://schemas.openxmlformats.org/drawingml/2006/main" name="Matter2000">
  <a:themeElements>
    <a:clrScheme name="Matter2000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Matter2000">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1" i="0" u="none" strike="noStrike" cap="none" normalizeH="0" baseline="0" smtClean="0">
            <a:ln>
              <a:noFill/>
            </a:ln>
            <a:solidFill>
              <a:schemeClr val="tx1"/>
            </a:solidFill>
            <a:effectLst/>
            <a:latin typeface="Times New Roman" pitchFamily="1"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1" i="0" u="none" strike="noStrike" cap="none" normalizeH="0" baseline="0" smtClean="0">
            <a:ln>
              <a:noFill/>
            </a:ln>
            <a:solidFill>
              <a:schemeClr val="tx1"/>
            </a:solidFill>
            <a:effectLst/>
            <a:latin typeface="Times New Roman" pitchFamily="1" charset="0"/>
          </a:defRPr>
        </a:defPPr>
      </a:lstStyle>
    </a:lnDef>
  </a:objectDefaults>
  <a:extraClrSchemeLst>
    <a:extraClrScheme>
      <a:clrScheme name="Matter2000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Matter2000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Matter2000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Matter2000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Matter2000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Matter2000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Matter2000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C:\MSOFFICE\Templates\Matter2000.pot</Template>
  <TotalTime>76724</TotalTime>
  <Words>3350</Words>
  <Application>Microsoft Macintosh PowerPoint</Application>
  <PresentationFormat>On-screen Show (4:3)</PresentationFormat>
  <Paragraphs>384</Paragraphs>
  <Slides>49</Slides>
  <Notes>40</Notes>
  <HiddenSlides>0</HiddenSlides>
  <MMClips>11</MMClips>
  <ScaleCrop>false</ScaleCrop>
  <HeadingPairs>
    <vt:vector size="4" baseType="variant">
      <vt:variant>
        <vt:lpstr>Theme</vt:lpstr>
      </vt:variant>
      <vt:variant>
        <vt:i4>1</vt:i4>
      </vt:variant>
      <vt:variant>
        <vt:lpstr>Slide Titles</vt:lpstr>
      </vt:variant>
      <vt:variant>
        <vt:i4>49</vt:i4>
      </vt:variant>
    </vt:vector>
  </HeadingPairs>
  <TitlesOfParts>
    <vt:vector size="50" baseType="lpstr">
      <vt:lpstr>Matter2000</vt:lpstr>
      <vt:lpstr> </vt:lpstr>
      <vt:lpstr>PowerPoint Presentation</vt:lpstr>
      <vt:lpstr>Proteins &amp; Small Molecules Acetylcholinesterase</vt:lpstr>
      <vt:lpstr>Chemical Weapons of Mass Destruction Target: Acetylcholinesterase</vt:lpstr>
      <vt:lpstr>Chemical Weapons of Mass Destruction Target: Acetylcholinesterase</vt:lpstr>
      <vt:lpstr>PowerPoint Presentation</vt:lpstr>
      <vt:lpstr>PowerPoint Presentation</vt:lpstr>
      <vt:lpstr>Genetic Controls  Chromosomes (DNA/RNA)</vt:lpstr>
      <vt:lpstr>PowerPoint Presentation</vt:lpstr>
      <vt:lpstr>PowerPoint Presentation</vt:lpstr>
      <vt:lpstr>PowerPoint Presentation</vt:lpstr>
      <vt:lpstr>PowerPoint Presentation</vt:lpstr>
      <vt:lpstr>QUESTION</vt:lpstr>
      <vt:lpstr>PowerPoint Presentation</vt:lpstr>
      <vt:lpstr>Four Levels of Protein Structure </vt:lpstr>
      <vt:lpstr>Different Protein Types -</vt:lpstr>
      <vt:lpstr>PowerPoint Presentation</vt:lpstr>
      <vt:lpstr>PowerPoint Presentation</vt:lpstr>
      <vt:lpstr>Protein Structure </vt:lpstr>
      <vt:lpstr>PowerPoint Presentation</vt:lpstr>
      <vt:lpstr>PowerPoint Presentation</vt:lpstr>
      <vt:lpstr>PowerPoint Presentation</vt:lpstr>
      <vt:lpstr>PowerPoint Presentation</vt:lpstr>
      <vt:lpstr>PowerPoint Presentation</vt:lpstr>
      <vt:lpstr>QUESTION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Protein Structure </vt:lpstr>
      <vt:lpstr>PowerPoint Presentation</vt:lpstr>
      <vt:lpstr>Protein Structure </vt:lpstr>
      <vt:lpstr>PowerPoint Presentation</vt:lpstr>
      <vt:lpstr>Sickle Cell Anemia Hemoglobin / Valine (Glutamic Acid)</vt:lpstr>
      <vt:lpstr>PowerPoint Presentation</vt:lpstr>
      <vt:lpstr>PowerPoint Presentation</vt:lpstr>
      <vt:lpstr>PowerPoint Presentation</vt:lpstr>
      <vt:lpstr>Protein Biosynthesis</vt:lpstr>
      <vt:lpstr>PowerPoint Presentation</vt:lpstr>
      <vt:lpstr>PowerPoint Presentation</vt:lpstr>
      <vt:lpstr>PowerPoint Presentation</vt:lpstr>
      <vt:lpstr>Protein Biosynthesis</vt:lpstr>
      <vt:lpstr>Protein Biosynthesis Codon Chart</vt:lpstr>
      <vt:lpstr>Curing Sickle Cell Anemia! Target: Hemoglobin / Valine</vt:lpstr>
      <vt:lpstr>Biohacking:</vt:lpstr>
    </vt:vector>
  </TitlesOfParts>
  <Company>ŭ䀀]翘秈뿿킀ҟ]翘</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  -  Biochemistry</dc:title>
  <dc:creator>R R</dc:creator>
  <cp:keywords/>
  <cp:lastModifiedBy>Ron Rusay</cp:lastModifiedBy>
  <cp:revision>174</cp:revision>
  <cp:lastPrinted>2016-04-23T16:46:51Z</cp:lastPrinted>
  <dcterms:created xsi:type="dcterms:W3CDTF">2018-05-11T15:10:16Z</dcterms:created>
  <dcterms:modified xsi:type="dcterms:W3CDTF">2019-05-16T20:19:03Z</dcterms:modified>
</cp:coreProperties>
</file>